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mp4" ContentType="video/unknown"/>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6.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7.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8.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9.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10.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comment2.xml" ContentType="application/vnd.openxmlformats-officedocument.presentationml.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847" r:id="rId6"/>
    <p:sldMasterId id="2147483870" r:id="rId7"/>
    <p:sldMasterId id="2147483885" r:id="rId8"/>
    <p:sldMasterId id="2147483900" r:id="rId9"/>
    <p:sldMasterId id="2147483918" r:id="rId10"/>
    <p:sldMasterId id="2147483938" r:id="rId11"/>
    <p:sldMasterId id="2147483951" r:id="rId12"/>
    <p:sldMasterId id="2147483968" r:id="rId13"/>
    <p:sldMasterId id="2147483983" r:id="rId14"/>
    <p:sldMasterId id="2147483999" r:id="rId15"/>
  </p:sldMasterIdLst>
  <p:notesMasterIdLst>
    <p:notesMasterId r:id="rId140"/>
  </p:notesMasterIdLst>
  <p:handoutMasterIdLst>
    <p:handoutMasterId r:id="rId141"/>
  </p:handoutMasterIdLst>
  <p:sldIdLst>
    <p:sldId id="256" r:id="rId16"/>
    <p:sldId id="305" r:id="rId17"/>
    <p:sldId id="306" r:id="rId18"/>
    <p:sldId id="411" r:id="rId19"/>
    <p:sldId id="412" r:id="rId20"/>
    <p:sldId id="413" r:id="rId21"/>
    <p:sldId id="414" r:id="rId22"/>
    <p:sldId id="415" r:id="rId23"/>
    <p:sldId id="416" r:id="rId24"/>
    <p:sldId id="417" r:id="rId25"/>
    <p:sldId id="420" r:id="rId26"/>
    <p:sldId id="410" r:id="rId27"/>
    <p:sldId id="292" r:id="rId28"/>
    <p:sldId id="293" r:id="rId29"/>
    <p:sldId id="294" r:id="rId30"/>
    <p:sldId id="295" r:id="rId31"/>
    <p:sldId id="296" r:id="rId32"/>
    <p:sldId id="297" r:id="rId33"/>
    <p:sldId id="298" r:id="rId34"/>
    <p:sldId id="299" r:id="rId35"/>
    <p:sldId id="300" r:id="rId36"/>
    <p:sldId id="301" r:id="rId37"/>
    <p:sldId id="302" r:id="rId38"/>
    <p:sldId id="303" r:id="rId39"/>
    <p:sldId id="304" r:id="rId40"/>
    <p:sldId id="307" r:id="rId41"/>
    <p:sldId id="308" r:id="rId42"/>
    <p:sldId id="309" r:id="rId43"/>
    <p:sldId id="310" r:id="rId44"/>
    <p:sldId id="311" r:id="rId45"/>
    <p:sldId id="312" r:id="rId46"/>
    <p:sldId id="313" r:id="rId47"/>
    <p:sldId id="314" r:id="rId48"/>
    <p:sldId id="315" r:id="rId49"/>
    <p:sldId id="316" r:id="rId50"/>
    <p:sldId id="317" r:id="rId51"/>
    <p:sldId id="318" r:id="rId52"/>
    <p:sldId id="319" r:id="rId53"/>
    <p:sldId id="320" r:id="rId54"/>
    <p:sldId id="321" r:id="rId55"/>
    <p:sldId id="322" r:id="rId56"/>
    <p:sldId id="323" r:id="rId57"/>
    <p:sldId id="324" r:id="rId58"/>
    <p:sldId id="325" r:id="rId59"/>
    <p:sldId id="327" r:id="rId60"/>
    <p:sldId id="326" r:id="rId61"/>
    <p:sldId id="330" r:id="rId62"/>
    <p:sldId id="331" r:id="rId63"/>
    <p:sldId id="332" r:id="rId64"/>
    <p:sldId id="333" r:id="rId65"/>
    <p:sldId id="334" r:id="rId66"/>
    <p:sldId id="337" r:id="rId67"/>
    <p:sldId id="336" r:id="rId68"/>
    <p:sldId id="339" r:id="rId69"/>
    <p:sldId id="338" r:id="rId70"/>
    <p:sldId id="340" r:id="rId71"/>
    <p:sldId id="341" r:id="rId72"/>
    <p:sldId id="342" r:id="rId73"/>
    <p:sldId id="343" r:id="rId74"/>
    <p:sldId id="344" r:id="rId75"/>
    <p:sldId id="345" r:id="rId76"/>
    <p:sldId id="346" r:id="rId77"/>
    <p:sldId id="347" r:id="rId78"/>
    <p:sldId id="392" r:id="rId79"/>
    <p:sldId id="348" r:id="rId80"/>
    <p:sldId id="349" r:id="rId81"/>
    <p:sldId id="350" r:id="rId82"/>
    <p:sldId id="351" r:id="rId83"/>
    <p:sldId id="352" r:id="rId84"/>
    <p:sldId id="353" r:id="rId85"/>
    <p:sldId id="393" r:id="rId86"/>
    <p:sldId id="355" r:id="rId87"/>
    <p:sldId id="354" r:id="rId88"/>
    <p:sldId id="356" r:id="rId89"/>
    <p:sldId id="394" r:id="rId90"/>
    <p:sldId id="357" r:id="rId91"/>
    <p:sldId id="361" r:id="rId92"/>
    <p:sldId id="359" r:id="rId93"/>
    <p:sldId id="360" r:id="rId94"/>
    <p:sldId id="363" r:id="rId95"/>
    <p:sldId id="408" r:id="rId96"/>
    <p:sldId id="362" r:id="rId97"/>
    <p:sldId id="395" r:id="rId98"/>
    <p:sldId id="396" r:id="rId99"/>
    <p:sldId id="365" r:id="rId100"/>
    <p:sldId id="366" r:id="rId101"/>
    <p:sldId id="367" r:id="rId102"/>
    <p:sldId id="368" r:id="rId103"/>
    <p:sldId id="369" r:id="rId104"/>
    <p:sldId id="370" r:id="rId105"/>
    <p:sldId id="373" r:id="rId106"/>
    <p:sldId id="374" r:id="rId107"/>
    <p:sldId id="371" r:id="rId108"/>
    <p:sldId id="372" r:id="rId109"/>
    <p:sldId id="375" r:id="rId110"/>
    <p:sldId id="376" r:id="rId111"/>
    <p:sldId id="377" r:id="rId112"/>
    <p:sldId id="378" r:id="rId113"/>
    <p:sldId id="379" r:id="rId114"/>
    <p:sldId id="380" r:id="rId115"/>
    <p:sldId id="381" r:id="rId116"/>
    <p:sldId id="382" r:id="rId117"/>
    <p:sldId id="385" r:id="rId118"/>
    <p:sldId id="384" r:id="rId119"/>
    <p:sldId id="383" r:id="rId120"/>
    <p:sldId id="388" r:id="rId121"/>
    <p:sldId id="386" r:id="rId122"/>
    <p:sldId id="389" r:id="rId123"/>
    <p:sldId id="390" r:id="rId124"/>
    <p:sldId id="387" r:id="rId125"/>
    <p:sldId id="391" r:id="rId126"/>
    <p:sldId id="398" r:id="rId127"/>
    <p:sldId id="397" r:id="rId128"/>
    <p:sldId id="399" r:id="rId129"/>
    <p:sldId id="400" r:id="rId130"/>
    <p:sldId id="406" r:id="rId131"/>
    <p:sldId id="419" r:id="rId132"/>
    <p:sldId id="407" r:id="rId133"/>
    <p:sldId id="401" r:id="rId134"/>
    <p:sldId id="402" r:id="rId135"/>
    <p:sldId id="403" r:id="rId136"/>
    <p:sldId id="404" r:id="rId137"/>
    <p:sldId id="405" r:id="rId138"/>
    <p:sldId id="409" r:id="rId139"/>
  </p:sldIdLst>
  <p:sldSz cx="16256000" cy="9144000"/>
  <p:notesSz cx="6858000" cy="9144000"/>
  <p:defaultTextStyle>
    <a:defPPr>
      <a:defRPr lang="en-US"/>
    </a:defPPr>
    <a:lvl1pPr algn="l" defTabSz="1217399" rtl="0" fontAlgn="base">
      <a:spcBef>
        <a:spcPct val="0"/>
      </a:spcBef>
      <a:spcAft>
        <a:spcPct val="0"/>
      </a:spcAft>
      <a:defRPr sz="2500" kern="1200">
        <a:solidFill>
          <a:schemeClr val="tx1"/>
        </a:solidFill>
        <a:latin typeface="Arial" charset="0"/>
        <a:ea typeface="ＭＳ Ｐゴシック" charset="0"/>
        <a:cs typeface="ＭＳ Ｐゴシック" charset="0"/>
      </a:defRPr>
    </a:lvl1pPr>
    <a:lvl2pPr marL="607906" indent="-150786" algn="l" defTabSz="1217399" rtl="0" fontAlgn="base">
      <a:spcBef>
        <a:spcPct val="0"/>
      </a:spcBef>
      <a:spcAft>
        <a:spcPct val="0"/>
      </a:spcAft>
      <a:defRPr sz="2500" kern="1200">
        <a:solidFill>
          <a:schemeClr val="tx1"/>
        </a:solidFill>
        <a:latin typeface="Arial" charset="0"/>
        <a:ea typeface="ＭＳ Ｐゴシック" charset="0"/>
        <a:cs typeface="ＭＳ Ｐゴシック" charset="0"/>
      </a:defRPr>
    </a:lvl2pPr>
    <a:lvl3pPr marL="1217399" indent="-303160" algn="l" defTabSz="1217399" rtl="0" fontAlgn="base">
      <a:spcBef>
        <a:spcPct val="0"/>
      </a:spcBef>
      <a:spcAft>
        <a:spcPct val="0"/>
      </a:spcAft>
      <a:defRPr sz="2500" kern="1200">
        <a:solidFill>
          <a:schemeClr val="tx1"/>
        </a:solidFill>
        <a:latin typeface="Arial" charset="0"/>
        <a:ea typeface="ＭＳ Ｐゴシック" charset="0"/>
        <a:cs typeface="ＭＳ Ｐゴシック" charset="0"/>
      </a:defRPr>
    </a:lvl3pPr>
    <a:lvl4pPr marL="1826893" indent="-455534" algn="l" defTabSz="1217399" rtl="0" fontAlgn="base">
      <a:spcBef>
        <a:spcPct val="0"/>
      </a:spcBef>
      <a:spcAft>
        <a:spcPct val="0"/>
      </a:spcAft>
      <a:defRPr sz="2500" kern="1200">
        <a:solidFill>
          <a:schemeClr val="tx1"/>
        </a:solidFill>
        <a:latin typeface="Arial" charset="0"/>
        <a:ea typeface="ＭＳ Ｐゴシック" charset="0"/>
        <a:cs typeface="ＭＳ Ｐゴシック" charset="0"/>
      </a:defRPr>
    </a:lvl4pPr>
    <a:lvl5pPr marL="2436386" indent="-607906" algn="l" defTabSz="1217399" rtl="0" fontAlgn="base">
      <a:spcBef>
        <a:spcPct val="0"/>
      </a:spcBef>
      <a:spcAft>
        <a:spcPct val="0"/>
      </a:spcAft>
      <a:defRPr sz="2500" kern="1200">
        <a:solidFill>
          <a:schemeClr val="tx1"/>
        </a:solidFill>
        <a:latin typeface="Arial" charset="0"/>
        <a:ea typeface="ＭＳ Ｐゴシック" charset="0"/>
        <a:cs typeface="ＭＳ Ｐゴシック" charset="0"/>
      </a:defRPr>
    </a:lvl5pPr>
    <a:lvl6pPr marL="2285601" algn="l" defTabSz="457121" rtl="0" eaLnBrk="1" latinLnBrk="0" hangingPunct="1">
      <a:defRPr sz="2500" kern="1200">
        <a:solidFill>
          <a:schemeClr val="tx1"/>
        </a:solidFill>
        <a:latin typeface="Arial" charset="0"/>
        <a:ea typeface="ＭＳ Ｐゴシック" charset="0"/>
        <a:cs typeface="ＭＳ Ｐゴシック" charset="0"/>
      </a:defRPr>
    </a:lvl6pPr>
    <a:lvl7pPr marL="2742723" algn="l" defTabSz="457121" rtl="0" eaLnBrk="1" latinLnBrk="0" hangingPunct="1">
      <a:defRPr sz="2500" kern="1200">
        <a:solidFill>
          <a:schemeClr val="tx1"/>
        </a:solidFill>
        <a:latin typeface="Arial" charset="0"/>
        <a:ea typeface="ＭＳ Ｐゴシック" charset="0"/>
        <a:cs typeface="ＭＳ Ｐゴシック" charset="0"/>
      </a:defRPr>
    </a:lvl7pPr>
    <a:lvl8pPr marL="3199840" algn="l" defTabSz="457121" rtl="0" eaLnBrk="1" latinLnBrk="0" hangingPunct="1">
      <a:defRPr sz="2500" kern="1200">
        <a:solidFill>
          <a:schemeClr val="tx1"/>
        </a:solidFill>
        <a:latin typeface="Arial" charset="0"/>
        <a:ea typeface="ＭＳ Ｐゴシック" charset="0"/>
        <a:cs typeface="ＭＳ Ｐゴシック" charset="0"/>
      </a:defRPr>
    </a:lvl8pPr>
    <a:lvl9pPr marL="3656960" algn="l" defTabSz="457121" rtl="0" eaLnBrk="1" latinLnBrk="0" hangingPunct="1">
      <a:defRPr sz="2500" kern="1200">
        <a:solidFill>
          <a:schemeClr val="tx1"/>
        </a:solidFill>
        <a:latin typeface="Arial" charset="0"/>
        <a:ea typeface="ＭＳ Ｐゴシック" charset="0"/>
        <a:cs typeface="ＭＳ Ｐゴシック" charset="0"/>
      </a:defRPr>
    </a:lvl9pPr>
  </p:defaultTextStyle>
  <p:extLst>
    <p:ext uri="{EFAFB233-063F-42B5-8137-9DF3F51BA10A}">
      <p15:sldGuideLst xmlns="" xmlns:p15="http://schemas.microsoft.com/office/powerpoint/2012/main">
        <p15:guide id="1" orient="horz" pos="894">
          <p15:clr>
            <a:srgbClr val="A4A3A4"/>
          </p15:clr>
        </p15:guide>
        <p15:guide id="2" pos="9120">
          <p15:clr>
            <a:srgbClr val="A4A3A4"/>
          </p15:clr>
        </p15:guide>
      </p15:sldGuideLst>
    </p:ext>
    <p:ext uri="{2D200454-40CA-4A62-9FC3-DE9A4176ACB9}">
      <p15:notes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 Paroff" initials="" lastIdx="4"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33" autoAdjust="0"/>
    <p:restoredTop sz="93503" autoAdjust="0"/>
  </p:normalViewPr>
  <p:slideViewPr>
    <p:cSldViewPr snapToGrid="0">
      <p:cViewPr varScale="1">
        <p:scale>
          <a:sx n="61" d="100"/>
          <a:sy n="61" d="100"/>
        </p:scale>
        <p:origin x="-1376" y="-120"/>
      </p:cViewPr>
      <p:guideLst>
        <p:guide orient="horz" pos="894"/>
        <p:guide pos="9120"/>
      </p:guideLst>
    </p:cSldViewPr>
  </p:slideViewPr>
  <p:outlineViewPr>
    <p:cViewPr>
      <p:scale>
        <a:sx n="33" d="100"/>
        <a:sy n="33" d="100"/>
      </p:scale>
      <p:origin x="0" y="-18712"/>
    </p:cViewPr>
  </p:outlineViewPr>
  <p:notesTextViewPr>
    <p:cViewPr>
      <p:scale>
        <a:sx n="100" d="100"/>
        <a:sy n="100" d="100"/>
      </p:scale>
      <p:origin x="0" y="0"/>
    </p:cViewPr>
  </p:notesTextViewPr>
  <p:notesViewPr>
    <p:cSldViewPr snapToGrid="0">
      <p:cViewPr varScale="1">
        <p:scale>
          <a:sx n="43" d="100"/>
          <a:sy n="43" d="100"/>
        </p:scale>
        <p:origin x="2308" y="56"/>
      </p:cViewPr>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Master" Target="slideMasters/slideMaster6.xml"/><Relationship Id="rId11" Type="http://schemas.openxmlformats.org/officeDocument/2006/relationships/slideMaster" Target="slideMasters/slideMaster7.xml"/><Relationship Id="rId12" Type="http://schemas.openxmlformats.org/officeDocument/2006/relationships/slideMaster" Target="slideMasters/slideMaster8.xml"/><Relationship Id="rId13" Type="http://schemas.openxmlformats.org/officeDocument/2006/relationships/slideMaster" Target="slideMasters/slideMaster9.xml"/><Relationship Id="rId14" Type="http://schemas.openxmlformats.org/officeDocument/2006/relationships/slideMaster" Target="slideMasters/slideMaster10.xml"/><Relationship Id="rId15" Type="http://schemas.openxmlformats.org/officeDocument/2006/relationships/slideMaster" Target="slideMasters/slideMaster11.xml"/><Relationship Id="rId16" Type="http://schemas.openxmlformats.org/officeDocument/2006/relationships/slide" Target="slides/slide1.xml"/><Relationship Id="rId17" Type="http://schemas.openxmlformats.org/officeDocument/2006/relationships/slide" Target="slides/slide2.xml"/><Relationship Id="rId18" Type="http://schemas.openxmlformats.org/officeDocument/2006/relationships/slide" Target="slides/slide3.xml"/><Relationship Id="rId19" Type="http://schemas.openxmlformats.org/officeDocument/2006/relationships/slide" Target="slides/slide4.xml"/><Relationship Id="rId60" Type="http://schemas.openxmlformats.org/officeDocument/2006/relationships/slide" Target="slides/slide45.xml"/><Relationship Id="rId61" Type="http://schemas.openxmlformats.org/officeDocument/2006/relationships/slide" Target="slides/slide46.xml"/><Relationship Id="rId62" Type="http://schemas.openxmlformats.org/officeDocument/2006/relationships/slide" Target="slides/slide47.xml"/><Relationship Id="rId63" Type="http://schemas.openxmlformats.org/officeDocument/2006/relationships/slide" Target="slides/slide48.xml"/><Relationship Id="rId64" Type="http://schemas.openxmlformats.org/officeDocument/2006/relationships/slide" Target="slides/slide49.xml"/><Relationship Id="rId65" Type="http://schemas.openxmlformats.org/officeDocument/2006/relationships/slide" Target="slides/slide50.xml"/><Relationship Id="rId66" Type="http://schemas.openxmlformats.org/officeDocument/2006/relationships/slide" Target="slides/slide51.xml"/><Relationship Id="rId67" Type="http://schemas.openxmlformats.org/officeDocument/2006/relationships/slide" Target="slides/slide52.xml"/><Relationship Id="rId68" Type="http://schemas.openxmlformats.org/officeDocument/2006/relationships/slide" Target="slides/slide53.xml"/><Relationship Id="rId69" Type="http://schemas.openxmlformats.org/officeDocument/2006/relationships/slide" Target="slides/slide54.xml"/><Relationship Id="rId120" Type="http://schemas.openxmlformats.org/officeDocument/2006/relationships/slide" Target="slides/slide105.xml"/><Relationship Id="rId121" Type="http://schemas.openxmlformats.org/officeDocument/2006/relationships/slide" Target="slides/slide106.xml"/><Relationship Id="rId122" Type="http://schemas.openxmlformats.org/officeDocument/2006/relationships/slide" Target="slides/slide107.xml"/><Relationship Id="rId123" Type="http://schemas.openxmlformats.org/officeDocument/2006/relationships/slide" Target="slides/slide108.xml"/><Relationship Id="rId124" Type="http://schemas.openxmlformats.org/officeDocument/2006/relationships/slide" Target="slides/slide109.xml"/><Relationship Id="rId125" Type="http://schemas.openxmlformats.org/officeDocument/2006/relationships/slide" Target="slides/slide110.xml"/><Relationship Id="rId126" Type="http://schemas.openxmlformats.org/officeDocument/2006/relationships/slide" Target="slides/slide111.xml"/><Relationship Id="rId127" Type="http://schemas.openxmlformats.org/officeDocument/2006/relationships/slide" Target="slides/slide112.xml"/><Relationship Id="rId128" Type="http://schemas.openxmlformats.org/officeDocument/2006/relationships/slide" Target="slides/slide113.xml"/><Relationship Id="rId129" Type="http://schemas.openxmlformats.org/officeDocument/2006/relationships/slide" Target="slides/slide114.xml"/><Relationship Id="rId40" Type="http://schemas.openxmlformats.org/officeDocument/2006/relationships/slide" Target="slides/slide25.xml"/><Relationship Id="rId41" Type="http://schemas.openxmlformats.org/officeDocument/2006/relationships/slide" Target="slides/slide26.xml"/><Relationship Id="rId42" Type="http://schemas.openxmlformats.org/officeDocument/2006/relationships/slide" Target="slides/slide27.xml"/><Relationship Id="rId90" Type="http://schemas.openxmlformats.org/officeDocument/2006/relationships/slide" Target="slides/slide75.xml"/><Relationship Id="rId91" Type="http://schemas.openxmlformats.org/officeDocument/2006/relationships/slide" Target="slides/slide76.xml"/><Relationship Id="rId92" Type="http://schemas.openxmlformats.org/officeDocument/2006/relationships/slide" Target="slides/slide77.xml"/><Relationship Id="rId93" Type="http://schemas.openxmlformats.org/officeDocument/2006/relationships/slide" Target="slides/slide78.xml"/><Relationship Id="rId94" Type="http://schemas.openxmlformats.org/officeDocument/2006/relationships/slide" Target="slides/slide79.xml"/><Relationship Id="rId95" Type="http://schemas.openxmlformats.org/officeDocument/2006/relationships/slide" Target="slides/slide80.xml"/><Relationship Id="rId96" Type="http://schemas.openxmlformats.org/officeDocument/2006/relationships/slide" Target="slides/slide81.xml"/><Relationship Id="rId101" Type="http://schemas.openxmlformats.org/officeDocument/2006/relationships/slide" Target="slides/slide86.xml"/><Relationship Id="rId102" Type="http://schemas.openxmlformats.org/officeDocument/2006/relationships/slide" Target="slides/slide87.xml"/><Relationship Id="rId103" Type="http://schemas.openxmlformats.org/officeDocument/2006/relationships/slide" Target="slides/slide88.xml"/><Relationship Id="rId104" Type="http://schemas.openxmlformats.org/officeDocument/2006/relationships/slide" Target="slides/slide89.xml"/><Relationship Id="rId105" Type="http://schemas.openxmlformats.org/officeDocument/2006/relationships/slide" Target="slides/slide90.xml"/><Relationship Id="rId106" Type="http://schemas.openxmlformats.org/officeDocument/2006/relationships/slide" Target="slides/slide91.xml"/><Relationship Id="rId107" Type="http://schemas.openxmlformats.org/officeDocument/2006/relationships/slide" Target="slides/slide92.xml"/><Relationship Id="rId108" Type="http://schemas.openxmlformats.org/officeDocument/2006/relationships/slide" Target="slides/slide93.xml"/><Relationship Id="rId109" Type="http://schemas.openxmlformats.org/officeDocument/2006/relationships/slide" Target="slides/slide94.xml"/><Relationship Id="rId97" Type="http://schemas.openxmlformats.org/officeDocument/2006/relationships/slide" Target="slides/slide82.xml"/><Relationship Id="rId98" Type="http://schemas.openxmlformats.org/officeDocument/2006/relationships/slide" Target="slides/slide83.xml"/><Relationship Id="rId99" Type="http://schemas.openxmlformats.org/officeDocument/2006/relationships/slide" Target="slides/slide84.xml"/><Relationship Id="rId43" Type="http://schemas.openxmlformats.org/officeDocument/2006/relationships/slide" Target="slides/slide28.xml"/><Relationship Id="rId44" Type="http://schemas.openxmlformats.org/officeDocument/2006/relationships/slide" Target="slides/slide29.xml"/><Relationship Id="rId45" Type="http://schemas.openxmlformats.org/officeDocument/2006/relationships/slide" Target="slides/slide30.xml"/><Relationship Id="rId46" Type="http://schemas.openxmlformats.org/officeDocument/2006/relationships/slide" Target="slides/slide31.xml"/><Relationship Id="rId47" Type="http://schemas.openxmlformats.org/officeDocument/2006/relationships/slide" Target="slides/slide32.xml"/><Relationship Id="rId48" Type="http://schemas.openxmlformats.org/officeDocument/2006/relationships/slide" Target="slides/slide33.xml"/><Relationship Id="rId49" Type="http://schemas.openxmlformats.org/officeDocument/2006/relationships/slide" Target="slides/slide34.xml"/><Relationship Id="rId100" Type="http://schemas.openxmlformats.org/officeDocument/2006/relationships/slide" Target="slides/slide85.xml"/><Relationship Id="rId20" Type="http://schemas.openxmlformats.org/officeDocument/2006/relationships/slide" Target="slides/slide5.xml"/><Relationship Id="rId21" Type="http://schemas.openxmlformats.org/officeDocument/2006/relationships/slide" Target="slides/slide6.xml"/><Relationship Id="rId22" Type="http://schemas.openxmlformats.org/officeDocument/2006/relationships/slide" Target="slides/slide7.xml"/><Relationship Id="rId70" Type="http://schemas.openxmlformats.org/officeDocument/2006/relationships/slide" Target="slides/slide55.xml"/><Relationship Id="rId71" Type="http://schemas.openxmlformats.org/officeDocument/2006/relationships/slide" Target="slides/slide56.xml"/><Relationship Id="rId72" Type="http://schemas.openxmlformats.org/officeDocument/2006/relationships/slide" Target="slides/slide57.xml"/><Relationship Id="rId73" Type="http://schemas.openxmlformats.org/officeDocument/2006/relationships/slide" Target="slides/slide58.xml"/><Relationship Id="rId74" Type="http://schemas.openxmlformats.org/officeDocument/2006/relationships/slide" Target="slides/slide59.xml"/><Relationship Id="rId75" Type="http://schemas.openxmlformats.org/officeDocument/2006/relationships/slide" Target="slides/slide60.xml"/><Relationship Id="rId76" Type="http://schemas.openxmlformats.org/officeDocument/2006/relationships/slide" Target="slides/slide61.xml"/><Relationship Id="rId77" Type="http://schemas.openxmlformats.org/officeDocument/2006/relationships/slide" Target="slides/slide62.xml"/><Relationship Id="rId78" Type="http://schemas.openxmlformats.org/officeDocument/2006/relationships/slide" Target="slides/slide63.xml"/><Relationship Id="rId79" Type="http://schemas.openxmlformats.org/officeDocument/2006/relationships/slide" Target="slides/slide64.xml"/><Relationship Id="rId23" Type="http://schemas.openxmlformats.org/officeDocument/2006/relationships/slide" Target="slides/slide8.xml"/><Relationship Id="rId24" Type="http://schemas.openxmlformats.org/officeDocument/2006/relationships/slide" Target="slides/slide9.xml"/><Relationship Id="rId25" Type="http://schemas.openxmlformats.org/officeDocument/2006/relationships/slide" Target="slides/slide10.xml"/><Relationship Id="rId26" Type="http://schemas.openxmlformats.org/officeDocument/2006/relationships/slide" Target="slides/slide11.xml"/><Relationship Id="rId27" Type="http://schemas.openxmlformats.org/officeDocument/2006/relationships/slide" Target="slides/slide12.xml"/><Relationship Id="rId28" Type="http://schemas.openxmlformats.org/officeDocument/2006/relationships/slide" Target="slides/slide13.xml"/><Relationship Id="rId29" Type="http://schemas.openxmlformats.org/officeDocument/2006/relationships/slide" Target="slides/slide14.xml"/><Relationship Id="rId130" Type="http://schemas.openxmlformats.org/officeDocument/2006/relationships/slide" Target="slides/slide115.xml"/><Relationship Id="rId131" Type="http://schemas.openxmlformats.org/officeDocument/2006/relationships/slide" Target="slides/slide116.xml"/><Relationship Id="rId132" Type="http://schemas.openxmlformats.org/officeDocument/2006/relationships/slide" Target="slides/slide117.xml"/><Relationship Id="rId133" Type="http://schemas.openxmlformats.org/officeDocument/2006/relationships/slide" Target="slides/slide118.xml"/><Relationship Id="rId134" Type="http://schemas.openxmlformats.org/officeDocument/2006/relationships/slide" Target="slides/slide119.xml"/><Relationship Id="rId135" Type="http://schemas.openxmlformats.org/officeDocument/2006/relationships/slide" Target="slides/slide120.xml"/><Relationship Id="rId136" Type="http://schemas.openxmlformats.org/officeDocument/2006/relationships/slide" Target="slides/slide121.xml"/><Relationship Id="rId137" Type="http://schemas.openxmlformats.org/officeDocument/2006/relationships/slide" Target="slides/slide122.xml"/><Relationship Id="rId138" Type="http://schemas.openxmlformats.org/officeDocument/2006/relationships/slide" Target="slides/slide123.xml"/><Relationship Id="rId139" Type="http://schemas.openxmlformats.org/officeDocument/2006/relationships/slide" Target="slides/slide1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50" Type="http://schemas.openxmlformats.org/officeDocument/2006/relationships/slide" Target="slides/slide35.xml"/><Relationship Id="rId51" Type="http://schemas.openxmlformats.org/officeDocument/2006/relationships/slide" Target="slides/slide36.xml"/><Relationship Id="rId52" Type="http://schemas.openxmlformats.org/officeDocument/2006/relationships/slide" Target="slides/slide37.xml"/><Relationship Id="rId53" Type="http://schemas.openxmlformats.org/officeDocument/2006/relationships/slide" Target="slides/slide38.xml"/><Relationship Id="rId54" Type="http://schemas.openxmlformats.org/officeDocument/2006/relationships/slide" Target="slides/slide39.xml"/><Relationship Id="rId55" Type="http://schemas.openxmlformats.org/officeDocument/2006/relationships/slide" Target="slides/slide40.xml"/><Relationship Id="rId56" Type="http://schemas.openxmlformats.org/officeDocument/2006/relationships/slide" Target="slides/slide41.xml"/><Relationship Id="rId57" Type="http://schemas.openxmlformats.org/officeDocument/2006/relationships/slide" Target="slides/slide42.xml"/><Relationship Id="rId58" Type="http://schemas.openxmlformats.org/officeDocument/2006/relationships/slide" Target="slides/slide43.xml"/><Relationship Id="rId59" Type="http://schemas.openxmlformats.org/officeDocument/2006/relationships/slide" Target="slides/slide44.xml"/><Relationship Id="rId110" Type="http://schemas.openxmlformats.org/officeDocument/2006/relationships/slide" Target="slides/slide95.xml"/><Relationship Id="rId111" Type="http://schemas.openxmlformats.org/officeDocument/2006/relationships/slide" Target="slides/slide96.xml"/><Relationship Id="rId112" Type="http://schemas.openxmlformats.org/officeDocument/2006/relationships/slide" Target="slides/slide97.xml"/><Relationship Id="rId113" Type="http://schemas.openxmlformats.org/officeDocument/2006/relationships/slide" Target="slides/slide98.xml"/><Relationship Id="rId114" Type="http://schemas.openxmlformats.org/officeDocument/2006/relationships/slide" Target="slides/slide99.xml"/><Relationship Id="rId115" Type="http://schemas.openxmlformats.org/officeDocument/2006/relationships/slide" Target="slides/slide100.xml"/><Relationship Id="rId116" Type="http://schemas.openxmlformats.org/officeDocument/2006/relationships/slide" Target="slides/slide101.xml"/><Relationship Id="rId117" Type="http://schemas.openxmlformats.org/officeDocument/2006/relationships/slide" Target="slides/slide102.xml"/><Relationship Id="rId118" Type="http://schemas.openxmlformats.org/officeDocument/2006/relationships/slide" Target="slides/slide103.xml"/><Relationship Id="rId119" Type="http://schemas.openxmlformats.org/officeDocument/2006/relationships/slide" Target="slides/slide104.xml"/><Relationship Id="rId30" Type="http://schemas.openxmlformats.org/officeDocument/2006/relationships/slide" Target="slides/slide15.xml"/><Relationship Id="rId31" Type="http://schemas.openxmlformats.org/officeDocument/2006/relationships/slide" Target="slides/slide16.xml"/><Relationship Id="rId32" Type="http://schemas.openxmlformats.org/officeDocument/2006/relationships/slide" Target="slides/slide17.xml"/><Relationship Id="rId33" Type="http://schemas.openxmlformats.org/officeDocument/2006/relationships/slide" Target="slides/slide18.xml"/><Relationship Id="rId34" Type="http://schemas.openxmlformats.org/officeDocument/2006/relationships/slide" Target="slides/slide19.xml"/><Relationship Id="rId35" Type="http://schemas.openxmlformats.org/officeDocument/2006/relationships/slide" Target="slides/slide20.xml"/><Relationship Id="rId36" Type="http://schemas.openxmlformats.org/officeDocument/2006/relationships/slide" Target="slides/slide21.xml"/><Relationship Id="rId37" Type="http://schemas.openxmlformats.org/officeDocument/2006/relationships/slide" Target="slides/slide22.xml"/><Relationship Id="rId38" Type="http://schemas.openxmlformats.org/officeDocument/2006/relationships/slide" Target="slides/slide23.xml"/><Relationship Id="rId39" Type="http://schemas.openxmlformats.org/officeDocument/2006/relationships/slide" Target="slides/slide24.xml"/><Relationship Id="rId80" Type="http://schemas.openxmlformats.org/officeDocument/2006/relationships/slide" Target="slides/slide65.xml"/><Relationship Id="rId81" Type="http://schemas.openxmlformats.org/officeDocument/2006/relationships/slide" Target="slides/slide66.xml"/><Relationship Id="rId82" Type="http://schemas.openxmlformats.org/officeDocument/2006/relationships/slide" Target="slides/slide67.xml"/><Relationship Id="rId83" Type="http://schemas.openxmlformats.org/officeDocument/2006/relationships/slide" Target="slides/slide68.xml"/><Relationship Id="rId84" Type="http://schemas.openxmlformats.org/officeDocument/2006/relationships/slide" Target="slides/slide69.xml"/><Relationship Id="rId85" Type="http://schemas.openxmlformats.org/officeDocument/2006/relationships/slide" Target="slides/slide70.xml"/><Relationship Id="rId86" Type="http://schemas.openxmlformats.org/officeDocument/2006/relationships/slide" Target="slides/slide71.xml"/><Relationship Id="rId87" Type="http://schemas.openxmlformats.org/officeDocument/2006/relationships/slide" Target="slides/slide72.xml"/><Relationship Id="rId88" Type="http://schemas.openxmlformats.org/officeDocument/2006/relationships/slide" Target="slides/slide73.xml"/><Relationship Id="rId89" Type="http://schemas.openxmlformats.org/officeDocument/2006/relationships/slide" Target="slides/slide74.xml"/><Relationship Id="rId140" Type="http://schemas.openxmlformats.org/officeDocument/2006/relationships/notesMaster" Target="notesMasters/notesMaster1.xml"/><Relationship Id="rId141" Type="http://schemas.openxmlformats.org/officeDocument/2006/relationships/handoutMaster" Target="handoutMasters/handoutMaster1.xml"/><Relationship Id="rId142" Type="http://schemas.openxmlformats.org/officeDocument/2006/relationships/printerSettings" Target="printerSettings/printerSettings1.bin"/><Relationship Id="rId143" Type="http://schemas.openxmlformats.org/officeDocument/2006/relationships/commentAuthors" Target="commentAuthors.xml"/><Relationship Id="rId144" Type="http://schemas.openxmlformats.org/officeDocument/2006/relationships/presProps" Target="presProps.xml"/><Relationship Id="rId145" Type="http://schemas.openxmlformats.org/officeDocument/2006/relationships/viewProps" Target="viewProps.xml"/><Relationship Id="rId146" Type="http://schemas.openxmlformats.org/officeDocument/2006/relationships/theme" Target="theme/theme1.xml"/><Relationship Id="rId147"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7-01-06T09:44:13.129" idx="2">
    <p:pos x="6000" y="0"/>
    <p:text>replace with custom chart</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7-01-06T09:44:13.129" idx="4">
    <p:pos x="6000" y="0"/>
    <p:text>replace with custom chart</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04CB1577-BF96-2D40-B4CA-2BF6DA80CBA7}" type="datetime1">
              <a:rPr lang="en-CA"/>
              <a:pPr>
                <a:defRPr/>
              </a:pPr>
              <a:t>1/25/17</a:t>
            </a:fld>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pPr>
                <a:defRPr/>
              </a:pPr>
              <a:t>‹#›</a:t>
            </a:fld>
            <a:endParaRPr lang="en-US" dirty="0"/>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72FDBE47-C34F-CF4A-9709-1411AD5B3286}" type="datetime1">
              <a:rPr lang="en-CA"/>
              <a:pPr>
                <a:defRPr/>
              </a:pPr>
              <a:t>1/25/17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5"/>
          </p:nvPr>
        </p:nvSpPr>
        <p:spPr>
          <a:xfrm>
            <a:off x="6172200" y="8685213"/>
            <a:ext cx="6842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DC3734AA-3150-D947-AC52-2F5DF48BFCD5}" type="slidenum">
              <a:rPr lang="en-US"/>
              <a:pPr>
                <a:defRPr/>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dt="0"/>
  <p:notesStyle>
    <a:lvl1pPr algn="l" defTabSz="1217399" rtl="0" fontAlgn="base">
      <a:lnSpc>
        <a:spcPct val="90000"/>
      </a:lnSpc>
      <a:spcBef>
        <a:spcPct val="30000"/>
      </a:spcBef>
      <a:spcAft>
        <a:spcPts val="450"/>
      </a:spcAft>
      <a:defRPr sz="1200" kern="1200">
        <a:solidFill>
          <a:schemeClr val="tx1"/>
        </a:solidFill>
        <a:latin typeface="Arial" panose="020B0604020202020204" pitchFamily="34" charset="0"/>
        <a:ea typeface="ＭＳ Ｐゴシック" charset="0"/>
        <a:cs typeface="Arial" panose="020B0604020202020204" pitchFamily="34" charset="0"/>
      </a:defRPr>
    </a:lvl1pPr>
    <a:lvl2pPr marL="282525" indent="-139672" algn="l" defTabSz="1217399"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2pPr>
    <a:lvl3pPr marL="436486" indent="-152372" algn="l" defTabSz="1217399"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3pPr>
    <a:lvl4pPr marL="642825" indent="-195227" algn="l" defTabSz="1217399"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4pPr>
    <a:lvl5pPr marL="819008" indent="-152372" algn="l" defTabSz="1217399"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5pPr>
    <a:lvl6pPr marL="3047269" algn="l" defTabSz="1218907" rtl="0" eaLnBrk="1" latinLnBrk="0" hangingPunct="1">
      <a:defRPr sz="1600" kern="1200">
        <a:solidFill>
          <a:schemeClr val="tx1"/>
        </a:solidFill>
        <a:latin typeface="+mn-lt"/>
        <a:ea typeface="+mn-ea"/>
        <a:cs typeface="+mn-cs"/>
      </a:defRPr>
    </a:lvl6pPr>
    <a:lvl7pPr marL="3656722" algn="l" defTabSz="1218907" rtl="0" eaLnBrk="1" latinLnBrk="0" hangingPunct="1">
      <a:defRPr sz="1600" kern="1200">
        <a:solidFill>
          <a:schemeClr val="tx1"/>
        </a:solidFill>
        <a:latin typeface="+mn-lt"/>
        <a:ea typeface="+mn-ea"/>
        <a:cs typeface="+mn-cs"/>
      </a:defRPr>
    </a:lvl7pPr>
    <a:lvl8pPr marL="4266176" algn="l" defTabSz="1218907" rtl="0" eaLnBrk="1" latinLnBrk="0" hangingPunct="1">
      <a:defRPr sz="1600" kern="1200">
        <a:solidFill>
          <a:schemeClr val="tx1"/>
        </a:solidFill>
        <a:latin typeface="+mn-lt"/>
        <a:ea typeface="+mn-ea"/>
        <a:cs typeface="+mn-cs"/>
      </a:defRPr>
    </a:lvl8pPr>
    <a:lvl9pPr marL="4875630" algn="l" defTabSz="121890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This Chef Compliance course provides an</a:t>
            </a:r>
            <a:r>
              <a:rPr lang="en-US" baseline="0" dirty="0"/>
              <a:t> </a:t>
            </a:r>
            <a:r>
              <a:rPr lang="en-US" dirty="0"/>
              <a:t>understanding of the capabilities of Chef Compliance. This course covers</a:t>
            </a:r>
            <a:r>
              <a:rPr lang="en-US" baseline="0" dirty="0"/>
              <a:t> how to </a:t>
            </a:r>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install and initially configure the Chef Compliance server, perform compliance scans against Windows and Linux nodes, and remediate compliance issues with Chef, and run Compliance reports. </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 </a:t>
            </a:r>
          </a:p>
          <a:p>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In addition, you will learn how to use InSpec to create and modify Chef Compliance profiles and learn how to locate CIS (Center for Internet Security) and DoD (Department of Defense) compliance specifications that you can use to write Chef Compliance profiles.</a:t>
            </a:r>
            <a:endParaRPr lang="en-US" dirty="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sz="1200" kern="1200" dirty="0">
              <a:solidFill>
                <a:schemeClr val="tx1"/>
              </a:solidFill>
              <a:effectLst/>
              <a:latin typeface="Arial" panose="020B0604020202020204" pitchFamily="34" charset="0"/>
              <a:ea typeface="ＭＳ Ｐゴシック" charset="0"/>
              <a:cs typeface="Arial" panose="020B0604020202020204" pitchFamily="34" charset="0"/>
            </a:endParaRPr>
          </a:p>
          <a:p>
            <a:pPr marL="0" marR="0" indent="0" algn="l" defTabSz="1217613" rtl="0" eaLnBrk="1" fontAlgn="base" latinLnBrk="0" hangingPunct="1">
              <a:lnSpc>
                <a:spcPct val="90000"/>
              </a:lnSpc>
              <a:spcBef>
                <a:spcPct val="30000"/>
              </a:spcBef>
              <a:spcAft>
                <a:spcPts val="450"/>
              </a:spcAft>
              <a:buClrTx/>
              <a:buSzTx/>
              <a:buFontTx/>
              <a:buNone/>
              <a:tabLst/>
              <a:defRPr/>
            </a:pPr>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Instructor Note: </a:t>
            </a:r>
            <a:r>
              <a:rPr lang="en-US" sz="1200" b="1" kern="1200" dirty="0">
                <a:solidFill>
                  <a:schemeClr val="tx1"/>
                </a:solidFill>
                <a:effectLst/>
                <a:latin typeface="Arial" panose="020B0604020202020204" pitchFamily="34" charset="0"/>
                <a:ea typeface="ＭＳ Ｐゴシック" charset="0"/>
                <a:cs typeface="Arial" panose="020B0604020202020204" pitchFamily="34" charset="0"/>
              </a:rPr>
              <a:t>Be sure to read Appendix Z at the end of this instructor guide</a:t>
            </a:r>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 for training lab set up notes and additional instructor notes.</a:t>
            </a:r>
            <a:br>
              <a:rPr lang="en-US" sz="1200" kern="1200" dirty="0">
                <a:solidFill>
                  <a:schemeClr val="tx1"/>
                </a:solidFill>
                <a:effectLst/>
                <a:latin typeface="Arial" panose="020B0604020202020204" pitchFamily="34" charset="0"/>
                <a:ea typeface="ＭＳ Ｐゴシック" charset="0"/>
                <a:cs typeface="Arial" panose="020B0604020202020204" pitchFamily="34" charset="0"/>
              </a:rPr>
            </a:br>
            <a:r>
              <a:rPr lang="en-US" strike="noStrike" dirty="0"/>
              <a:t>Instructor Note: This course has been tested on</a:t>
            </a:r>
            <a:r>
              <a:rPr lang="en-US" strike="noStrike" baseline="0" dirty="0"/>
              <a:t> </a:t>
            </a:r>
            <a:r>
              <a:rPr lang="en-US" sz="1200" strike="noStrike" kern="1200" dirty="0">
                <a:solidFill>
                  <a:schemeClr val="tx1"/>
                </a:solidFill>
                <a:effectLst/>
                <a:latin typeface="Arial" panose="020B0604020202020204" pitchFamily="34" charset="0"/>
                <a:ea typeface="ＭＳ Ｐゴシック" charset="0"/>
                <a:cs typeface="Arial" panose="020B0604020202020204" pitchFamily="34" charset="0"/>
              </a:rPr>
              <a:t>Compliance Server v</a:t>
            </a:r>
            <a:r>
              <a:rPr lang="en-US" sz="1200" b="0" i="0" strike="noStrike" kern="1200" dirty="0">
                <a:solidFill>
                  <a:schemeClr val="tx1"/>
                </a:solidFill>
                <a:effectLst/>
                <a:latin typeface="Arial" panose="020B0604020202020204" pitchFamily="34" charset="0"/>
                <a:ea typeface="ＭＳ Ｐゴシック" charset="0"/>
                <a:cs typeface="Arial" panose="020B0604020202020204" pitchFamily="34" charset="0"/>
              </a:rPr>
              <a:t>1.2</a:t>
            </a:r>
            <a:r>
              <a:rPr lang="en-US" sz="1200" strike="noStrike" kern="1200" dirty="0">
                <a:solidFill>
                  <a:schemeClr val="tx1"/>
                </a:solidFill>
                <a:effectLst/>
                <a:latin typeface="Arial" panose="020B0604020202020204" pitchFamily="34" charset="0"/>
                <a:ea typeface="ＭＳ Ｐゴシック" charset="0"/>
                <a:cs typeface="Arial" panose="020B0604020202020204" pitchFamily="34" charset="0"/>
              </a:rPr>
              <a:t>.4.</a:t>
            </a:r>
            <a:r>
              <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rPr>
              <a:t> The labs have been tested against target Linux and Windows nodes that have ChefDK  0.11.2 and </a:t>
            </a:r>
            <a:r>
              <a:rPr lang="en-US" sz="1200" strike="noStrike" kern="1200" baseline="0" dirty="0" err="1">
                <a:solidFill>
                  <a:schemeClr val="tx1"/>
                </a:solidFill>
                <a:effectLst/>
                <a:latin typeface="Arial" panose="020B0604020202020204" pitchFamily="34" charset="0"/>
                <a:ea typeface="ＭＳ Ｐゴシック" charset="0"/>
                <a:cs typeface="Arial" panose="020B0604020202020204" pitchFamily="34" charset="0"/>
              </a:rPr>
              <a:t>inspec</a:t>
            </a:r>
            <a:r>
              <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rPr>
              <a:t> 0.14.7.  You must use at least </a:t>
            </a:r>
            <a:r>
              <a:rPr lang="en-US" sz="1200" strike="noStrike" kern="1200" baseline="0" dirty="0" err="1">
                <a:solidFill>
                  <a:schemeClr val="tx1"/>
                </a:solidFill>
                <a:effectLst/>
                <a:latin typeface="Arial" panose="020B0604020202020204" pitchFamily="34" charset="0"/>
                <a:ea typeface="ＭＳ Ｐゴシック" charset="0"/>
                <a:cs typeface="Arial" panose="020B0604020202020204" pitchFamily="34" charset="0"/>
              </a:rPr>
              <a:t>inspec</a:t>
            </a:r>
            <a:r>
              <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rPr>
              <a:t> 0.14.7 on the target nodes in order for these labs to work. That version of </a:t>
            </a:r>
            <a:r>
              <a:rPr lang="en-US" sz="1200" strike="noStrike" kern="1200" baseline="0" dirty="0" err="1">
                <a:solidFill>
                  <a:schemeClr val="tx1"/>
                </a:solidFill>
                <a:effectLst/>
                <a:latin typeface="Arial" panose="020B0604020202020204" pitchFamily="34" charset="0"/>
                <a:ea typeface="ＭＳ Ｐゴシック" charset="0"/>
                <a:cs typeface="Arial" panose="020B0604020202020204" pitchFamily="34" charset="0"/>
              </a:rPr>
              <a:t>inspec</a:t>
            </a:r>
            <a:r>
              <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rPr>
              <a:t> is present on the AMIs used for this course. Update: The Linux AMI has been upgraded to </a:t>
            </a:r>
            <a:r>
              <a:rPr lang="en-US" sz="1200" strike="noStrike" kern="1200" baseline="0" dirty="0" err="1">
                <a:solidFill>
                  <a:schemeClr val="tx1"/>
                </a:solidFill>
                <a:effectLst/>
                <a:latin typeface="Arial" panose="020B0604020202020204" pitchFamily="34" charset="0"/>
                <a:ea typeface="ＭＳ Ｐゴシック" charset="0"/>
                <a:cs typeface="Arial" panose="020B0604020202020204" pitchFamily="34" charset="0"/>
              </a:rPr>
              <a:t>inspec</a:t>
            </a:r>
            <a:r>
              <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rPr>
              <a:t> 0.22.1 so that CLI login to Compliance Sever will work, as documented in module 05-</a:t>
            </a:r>
            <a:r>
              <a:rPr lang="en-US" dirty="0"/>
              <a:t>Creating Custom Profiles.</a:t>
            </a:r>
            <a:endPar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endParaRPr>
          </a:p>
          <a:p>
            <a:endParaRPr lang="en-US" baseline="0" dirty="0"/>
          </a:p>
          <a:p>
            <a:endParaRPr lang="en-US" dirty="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842911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Auto-playing video</a:t>
            </a:r>
            <a:endParaRPr lang="en-US" dirty="0"/>
          </a:p>
        </p:txBody>
      </p:sp>
    </p:spTree>
    <p:extLst>
      <p:ext uri="{BB962C8B-B14F-4D97-AF65-F5344CB8AC3E}">
        <p14:creationId xmlns:p14="http://schemas.microsoft.com/office/powerpoint/2010/main" val="3722370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Static screen shot</a:t>
            </a:r>
            <a:endParaRPr lang="en-US" dirty="0"/>
          </a:p>
        </p:txBody>
      </p:sp>
    </p:spTree>
    <p:extLst>
      <p:ext uri="{BB962C8B-B14F-4D97-AF65-F5344CB8AC3E}">
        <p14:creationId xmlns:p14="http://schemas.microsoft.com/office/powerpoint/2010/main" val="1474699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Shape 12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3" name="Shape 12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Shape 12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99" name="Shape 1299"/>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300" name="Shape 13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28</a:t>
            </a:fld>
            <a:endParaRPr lang="en-US">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Shape 13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39" name="Shape 1339"/>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340" name="Shape 134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34</a:t>
            </a:fld>
            <a:endParaRPr lang="en-US">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Shape 13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64" name="Shape 1364"/>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365" name="Shape 136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35</a:t>
            </a:fld>
            <a:endParaRPr lang="en-US">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p:cNvGrpSpPr/>
        <p:nvPr/>
      </p:nvGrpSpPr>
      <p:grpSpPr>
        <a:xfrm>
          <a:off x="0" y="0"/>
          <a:ext cx="0" cy="0"/>
          <a:chOff x="0" y="0"/>
          <a:chExt cx="0" cy="0"/>
        </a:xfrm>
      </p:grpSpPr>
      <p:sp>
        <p:nvSpPr>
          <p:cNvPr id="1381" name="Shape 13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82" name="Shape 138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383" name="Shape 138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36</a:t>
            </a:fld>
            <a:endParaRPr lang="en-US">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Shape 13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95" name="Shape 1395"/>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396" name="Shape 139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37</a:t>
            </a:fld>
            <a:endParaRPr lang="en-US">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Shape 14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28" name="Shape 1428"/>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429" name="Shape 142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38</a:t>
            </a:fld>
            <a:endParaRPr lang="en-US">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1"/>
        <p:cNvGrpSpPr/>
        <p:nvPr/>
      </p:nvGrpSpPr>
      <p:grpSpPr>
        <a:xfrm>
          <a:off x="0" y="0"/>
          <a:ext cx="0" cy="0"/>
          <a:chOff x="0" y="0"/>
          <a:chExt cx="0" cy="0"/>
        </a:xfrm>
      </p:grpSpPr>
      <p:sp>
        <p:nvSpPr>
          <p:cNvPr id="1452" name="Shape 14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53" name="Shape 1453"/>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454" name="Shape 145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39</a:t>
            </a:fld>
            <a:endParaRPr lang="en-US">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Shape 4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72" name="Shape 47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171450" marR="0" lvl="0" indent="-171450" algn="l" rtl="0">
              <a:lnSpc>
                <a:spcPct val="90000"/>
              </a:lnSpc>
              <a:spcBef>
                <a:spcPts val="0"/>
              </a:spcBef>
              <a:spcAft>
                <a:spcPts val="0"/>
              </a:spcAft>
              <a:buClr>
                <a:schemeClr val="dk1"/>
              </a:buClr>
              <a:buSzPct val="100000"/>
              <a:buFont typeface="Arial"/>
              <a:buChar char="-"/>
            </a:pPr>
            <a:r>
              <a:rPr lang="en-US" sz="900" b="0" i="0" u="none" strike="noStrike" cap="none">
                <a:solidFill>
                  <a:schemeClr val="dk1"/>
                </a:solidFill>
                <a:latin typeface="Arial"/>
                <a:ea typeface="Arial"/>
                <a:cs typeface="Arial"/>
                <a:sym typeface="Arial"/>
              </a:rPr>
              <a:t>Automation Framework: Infrastructure becomes as versionable, testable, and repeatable as application code.</a:t>
            </a:r>
          </a:p>
          <a:p>
            <a:pPr marL="171450" marR="0" lvl="0" indent="-171450" algn="l" rtl="0">
              <a:lnSpc>
                <a:spcPct val="90000"/>
              </a:lnSpc>
              <a:spcBef>
                <a:spcPts val="333"/>
              </a:spcBef>
              <a:spcAft>
                <a:spcPts val="0"/>
              </a:spcAft>
              <a:buClr>
                <a:schemeClr val="dk1"/>
              </a:buClr>
              <a:buFont typeface="Arial"/>
              <a:buNone/>
            </a:pPr>
            <a:endParaRPr sz="900" b="0" i="0" u="none" strike="noStrike" cap="none">
              <a:solidFill>
                <a:schemeClr val="dk1"/>
              </a:solidFill>
              <a:latin typeface="Arial"/>
              <a:ea typeface="Arial"/>
              <a:cs typeface="Arial"/>
              <a:sym typeface="Arial"/>
            </a:endParaRPr>
          </a:p>
          <a:p>
            <a:pPr marL="171450" marR="0" lvl="0" indent="-171450" algn="l" rtl="0">
              <a:lnSpc>
                <a:spcPct val="90000"/>
              </a:lnSpc>
              <a:spcBef>
                <a:spcPts val="333"/>
              </a:spcBef>
              <a:spcAft>
                <a:spcPts val="0"/>
              </a:spcAft>
              <a:buClr>
                <a:schemeClr val="dk1"/>
              </a:buClr>
              <a:buSzPct val="100000"/>
              <a:buFont typeface="Arial"/>
              <a:buChar char="-"/>
            </a:pPr>
            <a:r>
              <a:rPr lang="en-US" sz="900" b="0" i="0" u="none" strike="noStrike" cap="none">
                <a:solidFill>
                  <a:schemeClr val="dk1"/>
                </a:solidFill>
                <a:latin typeface="Arial"/>
                <a:ea typeface="Arial"/>
                <a:cs typeface="Arial"/>
                <a:sym typeface="Arial"/>
              </a:rPr>
              <a:t>We don’t want the experience to feel like “Linux on windows”</a:t>
            </a:r>
          </a:p>
          <a:p>
            <a:pPr marL="171450" marR="0" lvl="0" indent="-171450" algn="l" rtl="0">
              <a:lnSpc>
                <a:spcPct val="90000"/>
              </a:lnSpc>
              <a:spcBef>
                <a:spcPts val="333"/>
              </a:spcBef>
              <a:spcAft>
                <a:spcPts val="0"/>
              </a:spcAft>
              <a:buClr>
                <a:schemeClr val="dk1"/>
              </a:buClr>
              <a:buFont typeface="Arial"/>
              <a:buNone/>
            </a:pPr>
            <a:endParaRPr sz="900" b="0" i="0" u="none" strike="noStrike" cap="none">
              <a:solidFill>
                <a:schemeClr val="dk1"/>
              </a:solidFill>
              <a:latin typeface="Arial"/>
              <a:ea typeface="Arial"/>
              <a:cs typeface="Arial"/>
              <a:sym typeface="Arial"/>
            </a:endParaRPr>
          </a:p>
          <a:p>
            <a:pPr marL="171450" marR="0" lvl="0" indent="-171450" algn="l" rtl="0">
              <a:lnSpc>
                <a:spcPct val="90000"/>
              </a:lnSpc>
              <a:spcBef>
                <a:spcPts val="333"/>
              </a:spcBef>
              <a:spcAft>
                <a:spcPts val="0"/>
              </a:spcAft>
              <a:buClr>
                <a:schemeClr val="dk1"/>
              </a:buClr>
              <a:buFont typeface="Arial"/>
              <a:buNone/>
            </a:pPr>
            <a:endParaRPr sz="900" b="0" i="0" u="none" strike="noStrike" cap="none">
              <a:solidFill>
                <a:schemeClr val="dk1"/>
              </a:solidFill>
              <a:latin typeface="Arial"/>
              <a:ea typeface="Arial"/>
              <a:cs typeface="Arial"/>
              <a:sym typeface="Arial"/>
            </a:endParaRPr>
          </a:p>
          <a:p>
            <a:pPr marL="171450" marR="0" lvl="0" indent="-171450" algn="l" rtl="0">
              <a:lnSpc>
                <a:spcPct val="90000"/>
              </a:lnSpc>
              <a:spcBef>
                <a:spcPts val="333"/>
              </a:spcBef>
              <a:spcAft>
                <a:spcPts val="333"/>
              </a:spcAft>
              <a:buClr>
                <a:schemeClr val="dk1"/>
              </a:buClr>
              <a:buFont typeface="Arial"/>
              <a:buNone/>
            </a:pPr>
            <a:endParaRPr sz="900" b="0" i="0" u="none" strike="noStrike" cap="none">
              <a:solidFill>
                <a:schemeClr val="dk1"/>
              </a:solidFill>
              <a:latin typeface="Arial"/>
              <a:ea typeface="Arial"/>
              <a:cs typeface="Arial"/>
              <a:sym typeface="Arial"/>
            </a:endParaRPr>
          </a:p>
        </p:txBody>
      </p:sp>
      <p:sp>
        <p:nvSpPr>
          <p:cNvPr id="473" name="Shape 473"/>
          <p:cNvSpPr txBox="1">
            <a:spLocks noGrp="1"/>
          </p:cNvSpPr>
          <p:nvPr>
            <p:ph type="sldNum" idx="12"/>
          </p:nvPr>
        </p:nvSpPr>
        <p:spPr>
          <a:xfrm>
            <a:off x="6172198" y="8685213"/>
            <a:ext cx="684300" cy="457200"/>
          </a:xfrm>
          <a:prstGeom prst="rect">
            <a:avLst/>
          </a:prstGeom>
          <a:noFill/>
          <a:ln>
            <a:noFill/>
          </a:ln>
        </p:spPr>
        <p:txBody>
          <a:bodyPr lIns="91425" tIns="45700" rIns="91425" bIns="45700" anchor="b" anchorCtr="0">
            <a:noAutofit/>
          </a:bodyPr>
          <a:lstStyle/>
          <a:p>
            <a:pPr>
              <a:buSzPct val="25000"/>
            </a:pPr>
            <a:fld id="{00000000-1234-1234-1234-123412341234}" type="slidenum">
              <a:rPr lang="en-US">
                <a:solidFill>
                  <a:prstClr val="black"/>
                </a:solidFill>
              </a:rPr>
              <a:pPr>
                <a:buSzPct val="25000"/>
              </a:pPr>
              <a:t>13</a:t>
            </a:fld>
            <a:endParaRPr lang="en-US">
              <a:solidFill>
                <a:prstClr val="black"/>
              </a:solidFill>
            </a:endParaRPr>
          </a:p>
        </p:txBody>
      </p:sp>
      <p:sp>
        <p:nvSpPr>
          <p:cNvPr id="474" name="Shape 474"/>
          <p:cNvSpPr txBox="1">
            <a:spLocks noGrp="1"/>
          </p:cNvSpPr>
          <p:nvPr>
            <p:ph type="hdr" idx="3"/>
          </p:nvPr>
        </p:nvSpPr>
        <p:spPr>
          <a:xfrm>
            <a:off x="0" y="0"/>
            <a:ext cx="2971800" cy="457200"/>
          </a:xfrm>
          <a:prstGeom prst="rect">
            <a:avLst/>
          </a:prstGeom>
          <a:noFill/>
          <a:ln>
            <a:noFill/>
          </a:ln>
        </p:spPr>
        <p:txBody>
          <a:bodyPr lIns="91425" tIns="45700" rIns="91425" bIns="45700" anchor="t" anchorCtr="0">
            <a:noAutofit/>
          </a:bodyPr>
          <a:lstStyle/>
          <a:p>
            <a:endParaRPr>
              <a:solidFill>
                <a:prstClr val="black"/>
              </a:solidFill>
            </a:endParaRPr>
          </a:p>
        </p:txBody>
      </p:sp>
      <p:sp>
        <p:nvSpPr>
          <p:cNvPr id="475" name="Shape 475"/>
          <p:cNvSpPr txBox="1">
            <a:spLocks noGrp="1"/>
          </p:cNvSpPr>
          <p:nvPr>
            <p:ph type="ftr" idx="11"/>
          </p:nvPr>
        </p:nvSpPr>
        <p:spPr>
          <a:xfrm>
            <a:off x="0" y="8685213"/>
            <a:ext cx="6248400" cy="457200"/>
          </a:xfrm>
          <a:prstGeom prst="rect">
            <a:avLst/>
          </a:prstGeom>
          <a:noFill/>
          <a:ln>
            <a:noFill/>
          </a:ln>
        </p:spPr>
        <p:txBody>
          <a:bodyPr lIns="91425" tIns="45700" rIns="91425" bIns="45700" anchor="b" anchorCtr="0">
            <a:noAutofit/>
          </a:bodyPr>
          <a:lstStyle/>
          <a:p>
            <a:endParaRPr sz="9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Shape 14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69" name="Shape 1469"/>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470" name="Shape 147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40</a:t>
            </a:fld>
            <a:endParaRPr lang="en-US">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1"/>
        <p:cNvGrpSpPr/>
        <p:nvPr/>
      </p:nvGrpSpPr>
      <p:grpSpPr>
        <a:xfrm>
          <a:off x="0" y="0"/>
          <a:ext cx="0" cy="0"/>
          <a:chOff x="0" y="0"/>
          <a:chExt cx="0" cy="0"/>
        </a:xfrm>
      </p:grpSpPr>
      <p:sp>
        <p:nvSpPr>
          <p:cNvPr id="1562" name="Shape 15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63" name="Shape 1563"/>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564" name="Shape 156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41</a:t>
            </a:fld>
            <a:endParaRPr lang="en-US">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Shape 9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12" name="Shape 91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Shape 13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95" name="Shape 1395"/>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396" name="Shape 139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solidFill>
                  <a:prstClr val="black"/>
                </a:solidFill>
                <a:latin typeface="Calibri"/>
                <a:ea typeface="Calibri"/>
                <a:cs typeface="Calibri"/>
                <a:sym typeface="Calibri"/>
              </a:rPr>
              <a:pPr>
                <a:buClr>
                  <a:srgbClr val="000000"/>
                </a:buClr>
                <a:buSzPct val="25000"/>
                <a:buFont typeface="Calibri"/>
                <a:buNone/>
              </a:pPr>
              <a:t>73</a:t>
            </a:fld>
            <a:endParaRPr lang="en-US">
              <a:solidFill>
                <a:prstClr val="black"/>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is the current mapping of Compliance Profile </a:t>
            </a:r>
            <a:r>
              <a:rPr lang="en-US" b="1" dirty="0"/>
              <a:t>impact </a:t>
            </a:r>
            <a:r>
              <a:rPr lang="en-US" dirty="0"/>
              <a:t>numbering to severity. </a:t>
            </a:r>
          </a:p>
          <a:p>
            <a:endParaRPr lang="en-US" dirty="0"/>
          </a:p>
          <a:p>
            <a:r>
              <a:rPr lang="en-US" dirty="0"/>
              <a:t>The image at the top-right shows a Compliance Profile's impact numbering.</a:t>
            </a:r>
          </a:p>
          <a:p>
            <a:endParaRPr lang="en-US" baseline="0" dirty="0"/>
          </a:p>
          <a:p>
            <a:pPr defTabSz="1217505">
              <a:defRPr/>
            </a:pPr>
            <a:r>
              <a:rPr lang="en-US" baseline="0" dirty="0"/>
              <a:t>The table at the bottom-left shows the </a:t>
            </a:r>
            <a:r>
              <a:rPr lang="en-US" dirty="0"/>
              <a:t>current mapping of Compliance Profile </a:t>
            </a:r>
            <a:r>
              <a:rPr lang="en-US" b="0" dirty="0"/>
              <a:t>impact</a:t>
            </a:r>
            <a:r>
              <a:rPr lang="en-US" b="1" dirty="0"/>
              <a:t> </a:t>
            </a:r>
            <a:r>
              <a:rPr lang="en-US" dirty="0"/>
              <a:t>numbering</a:t>
            </a:r>
            <a:br>
              <a:rPr lang="en-US" dirty="0"/>
            </a:br>
            <a:r>
              <a:rPr lang="en-US" dirty="0"/>
              <a:t>to severity.  </a:t>
            </a:r>
          </a:p>
          <a:p>
            <a:pPr defTabSz="1217505">
              <a:defRPr/>
            </a:pPr>
            <a:endParaRPr lang="en-US" dirty="0"/>
          </a:p>
          <a:p>
            <a:pPr defTabSz="1217505">
              <a:defRPr/>
            </a:pPr>
            <a:r>
              <a:rPr lang="en-US" dirty="0"/>
              <a:t>The image at</a:t>
            </a:r>
            <a:r>
              <a:rPr lang="en-US" baseline="0" dirty="0"/>
              <a:t> the bottom-right is an example of the severities listed in the reports in the Compliance web UI.</a:t>
            </a:r>
            <a:endParaRPr lang="en-US" dirty="0"/>
          </a:p>
          <a:p>
            <a:endParaRPr lang="en-US" dirty="0"/>
          </a:p>
          <a:p>
            <a:r>
              <a:rPr lang="en-US" dirty="0"/>
              <a:t>The mapping is currently analogous to the Common Vulnerability Scoring System (CVSS) framework, which can be viewed via the link at the bottom of this slide.</a:t>
            </a:r>
          </a:p>
          <a:p>
            <a:endParaRPr lang="en-US" dirty="0"/>
          </a:p>
          <a:p>
            <a:r>
              <a:rPr lang="en-US" dirty="0"/>
              <a:t>This mapping</a:t>
            </a:r>
            <a:r>
              <a:rPr lang="en-US" baseline="0" dirty="0"/>
              <a:t> will be made </a:t>
            </a:r>
            <a:r>
              <a:rPr lang="en-US" dirty="0"/>
              <a:t>configurable in the future.</a:t>
            </a:r>
            <a:endParaRPr lang="en-US" b="1" dirty="0"/>
          </a:p>
          <a:p>
            <a:endParaRPr lang="en-US" dirty="0"/>
          </a:p>
          <a:p>
            <a:endParaRPr lang="en-US" dirty="0"/>
          </a:p>
        </p:txBody>
      </p:sp>
      <p:sp>
        <p:nvSpPr>
          <p:cNvPr id="5" name="Header Placeholder 4"/>
          <p:cNvSpPr>
            <a:spLocks noGrp="1"/>
          </p:cNvSpPr>
          <p:nvPr>
            <p:ph type="hdr" sz="quarter" idx="11"/>
          </p:nvPr>
        </p:nvSpPr>
        <p:spPr/>
        <p:txBody>
          <a:bodyPr/>
          <a:lstStyle/>
          <a:p>
            <a:pPr>
              <a:defRPr/>
            </a:pPr>
            <a:r>
              <a:rPr lang="en-US">
                <a:solidFill>
                  <a:prstClr val="black"/>
                </a:solidFill>
              </a:rPr>
              <a:t>Chef Software Inc.</a:t>
            </a:r>
          </a:p>
        </p:txBody>
      </p:sp>
      <p:sp>
        <p:nvSpPr>
          <p:cNvPr id="7" name="Date Placeholder 6"/>
          <p:cNvSpPr>
            <a:spLocks noGrp="1"/>
          </p:cNvSpPr>
          <p:nvPr>
            <p:ph type="dt" idx="13"/>
          </p:nvPr>
        </p:nvSpPr>
        <p:spPr/>
        <p:txBody>
          <a:bodyPr/>
          <a:lstStyle/>
          <a:p>
            <a:pPr>
              <a:defRPr/>
            </a:pPr>
            <a:r>
              <a:rPr lang="en-CA">
                <a:solidFill>
                  <a:prstClr val="black"/>
                </a:solidFill>
              </a:rPr>
              <a:t>Chef Compliance</a:t>
            </a:r>
            <a:endParaRPr lang="en-US" dirty="0">
              <a:solidFill>
                <a:prstClr val="black"/>
              </a:solidFill>
            </a:endParaRPr>
          </a:p>
        </p:txBody>
      </p:sp>
    </p:spTree>
    <p:extLst>
      <p:ext uri="{BB962C8B-B14F-4D97-AF65-F5344CB8AC3E}">
        <p14:creationId xmlns:p14="http://schemas.microsoft.com/office/powerpoint/2010/main" val="27899961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Shape 719"/>
          <p:cNvSpPr txBox="1">
            <a:spLocks noGrp="1"/>
          </p:cNvSpPr>
          <p:nvPr>
            <p:ph type="body" idx="1"/>
          </p:nvPr>
        </p:nvSpPr>
        <p:spPr>
          <a:xfrm>
            <a:off x="685800" y="4400550"/>
            <a:ext cx="5486400" cy="3600600"/>
          </a:xfrm>
          <a:prstGeom prst="rect">
            <a:avLst/>
          </a:prstGeom>
          <a:noFill/>
          <a:ln>
            <a:noFill/>
          </a:ln>
        </p:spPr>
        <p:txBody>
          <a:bodyPr lIns="91425" tIns="91425" rIns="91425" bIns="91425" anchor="ctr" anchorCtr="0">
            <a:noAutofit/>
          </a:bodyPr>
          <a:lstStyle/>
          <a:p>
            <a:pPr lvl="0" rtl="0">
              <a:spcBef>
                <a:spcPts val="0"/>
              </a:spcBef>
              <a:buNone/>
            </a:pPr>
            <a:r>
              <a:rPr lang="en-US" dirty="0" smtClean="0"/>
              <a:t>We will be focused on Integration Testing for now</a:t>
            </a:r>
            <a:endParaRPr dirty="0"/>
          </a:p>
        </p:txBody>
      </p:sp>
      <p:sp>
        <p:nvSpPr>
          <p:cNvPr id="720" name="Shape 72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Shape 719"/>
          <p:cNvSpPr txBox="1">
            <a:spLocks noGrp="1"/>
          </p:cNvSpPr>
          <p:nvPr>
            <p:ph type="body" idx="1"/>
          </p:nvPr>
        </p:nvSpPr>
        <p:spPr>
          <a:xfrm>
            <a:off x="685800" y="4400550"/>
            <a:ext cx="5486400" cy="3600600"/>
          </a:xfrm>
          <a:prstGeom prst="rect">
            <a:avLst/>
          </a:prstGeom>
          <a:noFill/>
          <a:ln>
            <a:noFill/>
          </a:ln>
        </p:spPr>
        <p:txBody>
          <a:bodyPr lIns="91425" tIns="91425" rIns="91425" bIns="91425" anchor="ctr" anchorCtr="0">
            <a:noAutofit/>
          </a:bodyPr>
          <a:lstStyle/>
          <a:p>
            <a:pPr lvl="0" rtl="0">
              <a:spcBef>
                <a:spcPts val="0"/>
              </a:spcBef>
              <a:buNone/>
            </a:pPr>
            <a:r>
              <a:rPr lang="en-US" dirty="0" smtClean="0"/>
              <a:t>We will be focused on Integration </a:t>
            </a:r>
            <a:r>
              <a:rPr lang="en-US" smtClean="0"/>
              <a:t>Testing for now</a:t>
            </a:r>
            <a:endParaRPr dirty="0"/>
          </a:p>
        </p:txBody>
      </p:sp>
      <p:sp>
        <p:nvSpPr>
          <p:cNvPr id="720" name="Shape 72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Shape 6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50" name="Shape 650"/>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333"/>
              </a:spcAft>
              <a:buNone/>
            </a:pPr>
            <a:endParaRPr sz="900" b="0" i="0" u="none" strike="noStrike" cap="none">
              <a:solidFill>
                <a:schemeClr val="dk1"/>
              </a:solidFill>
              <a:latin typeface="Arial"/>
              <a:ea typeface="Arial"/>
              <a:cs typeface="Arial"/>
              <a:sym typeface="Arial"/>
            </a:endParaRPr>
          </a:p>
        </p:txBody>
      </p:sp>
      <p:sp>
        <p:nvSpPr>
          <p:cNvPr id="651" name="Shape 651"/>
          <p:cNvSpPr txBox="1">
            <a:spLocks noGrp="1"/>
          </p:cNvSpPr>
          <p:nvPr>
            <p:ph type="sldNum" idx="12"/>
          </p:nvPr>
        </p:nvSpPr>
        <p:spPr>
          <a:xfrm>
            <a:off x="6172198" y="8685213"/>
            <a:ext cx="684300" cy="457200"/>
          </a:xfrm>
          <a:prstGeom prst="rect">
            <a:avLst/>
          </a:prstGeom>
          <a:noFill/>
          <a:ln>
            <a:noFill/>
          </a:ln>
        </p:spPr>
        <p:txBody>
          <a:bodyPr lIns="91425" tIns="45700" rIns="91425" bIns="45700" anchor="b" anchorCtr="0">
            <a:noAutofit/>
          </a:bodyPr>
          <a:lstStyle/>
          <a:p>
            <a:pPr>
              <a:buSzPct val="25000"/>
            </a:pPr>
            <a:fld id="{00000000-1234-1234-1234-123412341234}" type="slidenum">
              <a:rPr lang="en-US">
                <a:solidFill>
                  <a:prstClr val="black"/>
                </a:solidFill>
              </a:rPr>
              <a:pPr>
                <a:buSzPct val="25000"/>
              </a:pPr>
              <a:t>93</a:t>
            </a:fld>
            <a:endParaRPr lang="en-US">
              <a:solidFill>
                <a:prstClr val="black"/>
              </a:solidFill>
            </a:endParaRPr>
          </a:p>
        </p:txBody>
      </p:sp>
      <p:sp>
        <p:nvSpPr>
          <p:cNvPr id="652" name="Shape 652"/>
          <p:cNvSpPr txBox="1">
            <a:spLocks noGrp="1"/>
          </p:cNvSpPr>
          <p:nvPr>
            <p:ph type="hdr" idx="3"/>
          </p:nvPr>
        </p:nvSpPr>
        <p:spPr>
          <a:xfrm>
            <a:off x="0" y="0"/>
            <a:ext cx="2971800" cy="457200"/>
          </a:xfrm>
          <a:prstGeom prst="rect">
            <a:avLst/>
          </a:prstGeom>
          <a:noFill/>
          <a:ln>
            <a:noFill/>
          </a:ln>
        </p:spPr>
        <p:txBody>
          <a:bodyPr lIns="91425" tIns="45700" rIns="91425" bIns="45700" anchor="t" anchorCtr="0">
            <a:noAutofit/>
          </a:bodyPr>
          <a:lstStyle/>
          <a:p>
            <a:endParaRPr>
              <a:solidFill>
                <a:prstClr val="black"/>
              </a:solidFill>
            </a:endParaRPr>
          </a:p>
        </p:txBody>
      </p:sp>
      <p:sp>
        <p:nvSpPr>
          <p:cNvPr id="653" name="Shape 653"/>
          <p:cNvSpPr txBox="1">
            <a:spLocks noGrp="1"/>
          </p:cNvSpPr>
          <p:nvPr>
            <p:ph type="ftr" idx="11"/>
          </p:nvPr>
        </p:nvSpPr>
        <p:spPr>
          <a:xfrm>
            <a:off x="0" y="8685213"/>
            <a:ext cx="6248400" cy="457200"/>
          </a:xfrm>
          <a:prstGeom prst="rect">
            <a:avLst/>
          </a:prstGeom>
          <a:noFill/>
          <a:ln>
            <a:noFill/>
          </a:ln>
        </p:spPr>
        <p:txBody>
          <a:bodyPr lIns="91425" tIns="45700" rIns="91425" bIns="45700" anchor="b" anchorCtr="0">
            <a:noAutofit/>
          </a:bodyPr>
          <a:lstStyle/>
          <a:p>
            <a:endParaRPr sz="900">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Shape 6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8" name="Shape 6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216688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Shape 4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8" name="Shape 4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Static screen shot</a:t>
            </a:r>
            <a:endParaRPr lang="en-US" dirty="0"/>
          </a:p>
        </p:txBody>
      </p:sp>
    </p:spTree>
    <p:extLst>
      <p:ext uri="{BB962C8B-B14F-4D97-AF65-F5344CB8AC3E}">
        <p14:creationId xmlns:p14="http://schemas.microsoft.com/office/powerpoint/2010/main" val="1474699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Shape 6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8" name="Shape 6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runner = </a:t>
            </a:r>
            <a:r>
              <a:rPr lang="en-US" dirty="0" err="1" smtClean="0"/>
              <a:t>ChefSpec</a:t>
            </a:r>
            <a:r>
              <a:rPr lang="en-US" dirty="0" smtClean="0"/>
              <a:t>::</a:t>
            </a:r>
            <a:r>
              <a:rPr lang="en-US" dirty="0" err="1" smtClean="0"/>
              <a:t>ServerRunner.new</a:t>
            </a:r>
            <a:r>
              <a:rPr lang="en-US" dirty="0" smtClean="0"/>
              <a:t>(:platform =&gt; 'centos', :version =&gt; '6.8')</a:t>
            </a:r>
          </a:p>
          <a:p>
            <a:endParaRPr lang="en-US" dirty="0" smtClean="0"/>
          </a:p>
          <a:p>
            <a:r>
              <a:rPr lang="en-US" dirty="0" err="1" smtClean="0"/>
              <a:t>inspec</a:t>
            </a:r>
            <a:r>
              <a:rPr lang="en-US" dirty="0" smtClean="0"/>
              <a:t> exec </a:t>
            </a:r>
            <a:r>
              <a:rPr lang="en-US" dirty="0" err="1" smtClean="0"/>
              <a:t>ssh</a:t>
            </a:r>
            <a:r>
              <a:rPr lang="en-US" dirty="0" smtClean="0"/>
              <a:t> -t </a:t>
            </a:r>
            <a:r>
              <a:rPr lang="en-US" dirty="0" err="1" smtClean="0"/>
              <a:t>docker</a:t>
            </a:r>
            <a:r>
              <a:rPr lang="en-US" dirty="0" smtClean="0"/>
              <a:t>://65280217fe65 </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113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2694710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en-US" sz="1100">
                <a:solidFill>
                  <a:srgbClr val="FF0000"/>
                </a:solidFill>
              </a:rPr>
              <a:t>Note: Change messaging in orange bar to suit your needs!</a:t>
            </a:r>
          </a:p>
        </p:txBody>
      </p:sp>
      <p:sp>
        <p:nvSpPr>
          <p:cNvPr id="38" name="Shape 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This Chef Compliance course provides an</a:t>
            </a:r>
            <a:r>
              <a:rPr lang="en-US" baseline="0" dirty="0"/>
              <a:t> </a:t>
            </a:r>
            <a:r>
              <a:rPr lang="en-US" dirty="0"/>
              <a:t>understanding of the capabilities of Chef Compliance. This course covers</a:t>
            </a:r>
            <a:r>
              <a:rPr lang="en-US" baseline="0" dirty="0"/>
              <a:t> how to </a:t>
            </a:r>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install and initially configure the Chef Compliance server, perform compliance scans against Windows and Linux nodes, and remediate compliance issues with Chef, and run Compliance reports. </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 </a:t>
            </a:r>
          </a:p>
          <a:p>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In addition, you will learn how to use InSpec to create and modify Chef Compliance profiles and learn how to locate CIS (Center for Internet Security) and DoD (Department of Defense) compliance specifications that you can use to write Chef Compliance profiles.</a:t>
            </a:r>
            <a:endParaRPr lang="en-US" dirty="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sz="1200" kern="1200" dirty="0">
              <a:solidFill>
                <a:schemeClr val="tx1"/>
              </a:solidFill>
              <a:effectLst/>
              <a:latin typeface="Arial" panose="020B0604020202020204" pitchFamily="34" charset="0"/>
              <a:ea typeface="ＭＳ Ｐゴシック" charset="0"/>
              <a:cs typeface="Arial" panose="020B0604020202020204" pitchFamily="34" charset="0"/>
            </a:endParaRPr>
          </a:p>
          <a:p>
            <a:pPr marL="0" marR="0" indent="0" algn="l" defTabSz="1217613" rtl="0" eaLnBrk="1" fontAlgn="base" latinLnBrk="0" hangingPunct="1">
              <a:lnSpc>
                <a:spcPct val="90000"/>
              </a:lnSpc>
              <a:spcBef>
                <a:spcPct val="30000"/>
              </a:spcBef>
              <a:spcAft>
                <a:spcPts val="450"/>
              </a:spcAft>
              <a:buClrTx/>
              <a:buSzTx/>
              <a:buFontTx/>
              <a:buNone/>
              <a:tabLst/>
              <a:defRPr/>
            </a:pPr>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Instructor Note: </a:t>
            </a:r>
            <a:r>
              <a:rPr lang="en-US" sz="1200" b="1" kern="1200" dirty="0">
                <a:solidFill>
                  <a:schemeClr val="tx1"/>
                </a:solidFill>
                <a:effectLst/>
                <a:latin typeface="Arial" panose="020B0604020202020204" pitchFamily="34" charset="0"/>
                <a:ea typeface="ＭＳ Ｐゴシック" charset="0"/>
                <a:cs typeface="Arial" panose="020B0604020202020204" pitchFamily="34" charset="0"/>
              </a:rPr>
              <a:t>Be sure to read Appendix Z at the end of this instructor guide</a:t>
            </a:r>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 for training lab set up notes and additional instructor notes.</a:t>
            </a:r>
            <a:br>
              <a:rPr lang="en-US" sz="1200" kern="1200" dirty="0">
                <a:solidFill>
                  <a:schemeClr val="tx1"/>
                </a:solidFill>
                <a:effectLst/>
                <a:latin typeface="Arial" panose="020B0604020202020204" pitchFamily="34" charset="0"/>
                <a:ea typeface="ＭＳ Ｐゴシック" charset="0"/>
                <a:cs typeface="Arial" panose="020B0604020202020204" pitchFamily="34" charset="0"/>
              </a:rPr>
            </a:br>
            <a:r>
              <a:rPr lang="en-US" strike="noStrike" dirty="0"/>
              <a:t>Instructor Note: This course has been tested on</a:t>
            </a:r>
            <a:r>
              <a:rPr lang="en-US" strike="noStrike" baseline="0" dirty="0"/>
              <a:t> </a:t>
            </a:r>
            <a:r>
              <a:rPr lang="en-US" sz="1200" strike="noStrike" kern="1200" dirty="0">
                <a:solidFill>
                  <a:schemeClr val="tx1"/>
                </a:solidFill>
                <a:effectLst/>
                <a:latin typeface="Arial" panose="020B0604020202020204" pitchFamily="34" charset="0"/>
                <a:ea typeface="ＭＳ Ｐゴシック" charset="0"/>
                <a:cs typeface="Arial" panose="020B0604020202020204" pitchFamily="34" charset="0"/>
              </a:rPr>
              <a:t>Compliance Server v</a:t>
            </a:r>
            <a:r>
              <a:rPr lang="en-US" sz="1200" b="0" i="0" strike="noStrike" kern="1200" dirty="0">
                <a:solidFill>
                  <a:schemeClr val="tx1"/>
                </a:solidFill>
                <a:effectLst/>
                <a:latin typeface="Arial" panose="020B0604020202020204" pitchFamily="34" charset="0"/>
                <a:ea typeface="ＭＳ Ｐゴシック" charset="0"/>
                <a:cs typeface="Arial" panose="020B0604020202020204" pitchFamily="34" charset="0"/>
              </a:rPr>
              <a:t>1.2</a:t>
            </a:r>
            <a:r>
              <a:rPr lang="en-US" sz="1200" strike="noStrike" kern="1200" dirty="0">
                <a:solidFill>
                  <a:schemeClr val="tx1"/>
                </a:solidFill>
                <a:effectLst/>
                <a:latin typeface="Arial" panose="020B0604020202020204" pitchFamily="34" charset="0"/>
                <a:ea typeface="ＭＳ Ｐゴシック" charset="0"/>
                <a:cs typeface="Arial" panose="020B0604020202020204" pitchFamily="34" charset="0"/>
              </a:rPr>
              <a:t>.4.</a:t>
            </a:r>
            <a:r>
              <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rPr>
              <a:t> The labs have been tested against target Linux and Windows nodes that have ChefDK  0.11.2 and </a:t>
            </a:r>
            <a:r>
              <a:rPr lang="en-US" sz="1200" strike="noStrike" kern="1200" baseline="0" dirty="0" err="1">
                <a:solidFill>
                  <a:schemeClr val="tx1"/>
                </a:solidFill>
                <a:effectLst/>
                <a:latin typeface="Arial" panose="020B0604020202020204" pitchFamily="34" charset="0"/>
                <a:ea typeface="ＭＳ Ｐゴシック" charset="0"/>
                <a:cs typeface="Arial" panose="020B0604020202020204" pitchFamily="34" charset="0"/>
              </a:rPr>
              <a:t>inspec</a:t>
            </a:r>
            <a:r>
              <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rPr>
              <a:t> 0.14.7.  You must use at least </a:t>
            </a:r>
            <a:r>
              <a:rPr lang="en-US" sz="1200" strike="noStrike" kern="1200" baseline="0" dirty="0" err="1">
                <a:solidFill>
                  <a:schemeClr val="tx1"/>
                </a:solidFill>
                <a:effectLst/>
                <a:latin typeface="Arial" panose="020B0604020202020204" pitchFamily="34" charset="0"/>
                <a:ea typeface="ＭＳ Ｐゴシック" charset="0"/>
                <a:cs typeface="Arial" panose="020B0604020202020204" pitchFamily="34" charset="0"/>
              </a:rPr>
              <a:t>inspec</a:t>
            </a:r>
            <a:r>
              <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rPr>
              <a:t> 0.14.7 on the target nodes in order for these labs to work. That version of </a:t>
            </a:r>
            <a:r>
              <a:rPr lang="en-US" sz="1200" strike="noStrike" kern="1200" baseline="0" dirty="0" err="1">
                <a:solidFill>
                  <a:schemeClr val="tx1"/>
                </a:solidFill>
                <a:effectLst/>
                <a:latin typeface="Arial" panose="020B0604020202020204" pitchFamily="34" charset="0"/>
                <a:ea typeface="ＭＳ Ｐゴシック" charset="0"/>
                <a:cs typeface="Arial" panose="020B0604020202020204" pitchFamily="34" charset="0"/>
              </a:rPr>
              <a:t>inspec</a:t>
            </a:r>
            <a:r>
              <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rPr>
              <a:t> is present on the AMIs used for this course. Update: The Linux AMI has been upgraded to </a:t>
            </a:r>
            <a:r>
              <a:rPr lang="en-US" sz="1200" strike="noStrike" kern="1200" baseline="0" dirty="0" err="1">
                <a:solidFill>
                  <a:schemeClr val="tx1"/>
                </a:solidFill>
                <a:effectLst/>
                <a:latin typeface="Arial" panose="020B0604020202020204" pitchFamily="34" charset="0"/>
                <a:ea typeface="ＭＳ Ｐゴシック" charset="0"/>
                <a:cs typeface="Arial" panose="020B0604020202020204" pitchFamily="34" charset="0"/>
              </a:rPr>
              <a:t>inspec</a:t>
            </a:r>
            <a:r>
              <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rPr>
              <a:t> 0.22.1 so that CLI login to Compliance Sever will work, as documented in module 05-</a:t>
            </a:r>
            <a:r>
              <a:rPr lang="en-US" dirty="0"/>
              <a:t>Creating Custom Profiles.</a:t>
            </a:r>
            <a:endPar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endParaRPr>
          </a:p>
          <a:p>
            <a:endParaRPr lang="en-US" baseline="0" dirty="0"/>
          </a:p>
          <a:p>
            <a:endParaRPr lang="en-US" dirty="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124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84291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Shape 6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50" name="Shape 650"/>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333"/>
              </a:spcAft>
              <a:buNone/>
            </a:pPr>
            <a:endParaRPr sz="900" b="0" i="0" u="none" strike="noStrike" cap="none">
              <a:solidFill>
                <a:schemeClr val="dk1"/>
              </a:solidFill>
              <a:latin typeface="Arial"/>
              <a:ea typeface="Arial"/>
              <a:cs typeface="Arial"/>
              <a:sym typeface="Arial"/>
            </a:endParaRPr>
          </a:p>
        </p:txBody>
      </p:sp>
      <p:sp>
        <p:nvSpPr>
          <p:cNvPr id="651" name="Shape 651"/>
          <p:cNvSpPr txBox="1">
            <a:spLocks noGrp="1"/>
          </p:cNvSpPr>
          <p:nvPr>
            <p:ph type="sldNum" idx="12"/>
          </p:nvPr>
        </p:nvSpPr>
        <p:spPr>
          <a:xfrm>
            <a:off x="6172198" y="8685213"/>
            <a:ext cx="684300" cy="457200"/>
          </a:xfrm>
          <a:prstGeom prst="rect">
            <a:avLst/>
          </a:prstGeom>
          <a:noFill/>
          <a:ln>
            <a:noFill/>
          </a:ln>
        </p:spPr>
        <p:txBody>
          <a:bodyPr lIns="91425" tIns="45700" rIns="91425" bIns="45700" anchor="b" anchorCtr="0">
            <a:noAutofit/>
          </a:bodyPr>
          <a:lstStyle/>
          <a:p>
            <a:pPr>
              <a:buSzPct val="25000"/>
            </a:pPr>
            <a:fld id="{00000000-1234-1234-1234-123412341234}" type="slidenum">
              <a:rPr lang="en-US">
                <a:solidFill>
                  <a:prstClr val="black"/>
                </a:solidFill>
              </a:rPr>
              <a:pPr>
                <a:buSzPct val="25000"/>
              </a:pPr>
              <a:t>15</a:t>
            </a:fld>
            <a:endParaRPr lang="en-US">
              <a:solidFill>
                <a:prstClr val="black"/>
              </a:solidFill>
            </a:endParaRPr>
          </a:p>
        </p:txBody>
      </p:sp>
      <p:sp>
        <p:nvSpPr>
          <p:cNvPr id="652" name="Shape 652"/>
          <p:cNvSpPr txBox="1">
            <a:spLocks noGrp="1"/>
          </p:cNvSpPr>
          <p:nvPr>
            <p:ph type="hdr" idx="3"/>
          </p:nvPr>
        </p:nvSpPr>
        <p:spPr>
          <a:xfrm>
            <a:off x="0" y="0"/>
            <a:ext cx="2971800" cy="457200"/>
          </a:xfrm>
          <a:prstGeom prst="rect">
            <a:avLst/>
          </a:prstGeom>
          <a:noFill/>
          <a:ln>
            <a:noFill/>
          </a:ln>
        </p:spPr>
        <p:txBody>
          <a:bodyPr lIns="91425" tIns="45700" rIns="91425" bIns="45700" anchor="t" anchorCtr="0">
            <a:noAutofit/>
          </a:bodyPr>
          <a:lstStyle/>
          <a:p>
            <a:endParaRPr>
              <a:solidFill>
                <a:prstClr val="black"/>
              </a:solidFill>
            </a:endParaRPr>
          </a:p>
        </p:txBody>
      </p:sp>
      <p:sp>
        <p:nvSpPr>
          <p:cNvPr id="653" name="Shape 653"/>
          <p:cNvSpPr txBox="1">
            <a:spLocks noGrp="1"/>
          </p:cNvSpPr>
          <p:nvPr>
            <p:ph type="ftr" idx="11"/>
          </p:nvPr>
        </p:nvSpPr>
        <p:spPr>
          <a:xfrm>
            <a:off x="0" y="8685213"/>
            <a:ext cx="6248400" cy="457200"/>
          </a:xfrm>
          <a:prstGeom prst="rect">
            <a:avLst/>
          </a:prstGeom>
          <a:noFill/>
          <a:ln>
            <a:noFill/>
          </a:ln>
        </p:spPr>
        <p:txBody>
          <a:bodyPr lIns="91425" tIns="45700" rIns="91425" bIns="45700" anchor="b" anchorCtr="0">
            <a:noAutofit/>
          </a:bodyPr>
          <a:lstStyle/>
          <a:p>
            <a:endParaRPr sz="9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Shape 6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8" name="Shape 6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Shape 719"/>
          <p:cNvSpPr txBox="1">
            <a:spLocks noGrp="1"/>
          </p:cNvSpPr>
          <p:nvPr>
            <p:ph type="body" idx="1"/>
          </p:nvPr>
        </p:nvSpPr>
        <p:spPr>
          <a:xfrm>
            <a:off x="685800" y="4400550"/>
            <a:ext cx="5486400" cy="36006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720" name="Shape 72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Auto-playing video</a:t>
            </a:r>
            <a:endParaRPr lang="en-US" dirty="0"/>
          </a:p>
        </p:txBody>
      </p:sp>
    </p:spTree>
    <p:extLst>
      <p:ext uri="{BB962C8B-B14F-4D97-AF65-F5344CB8AC3E}">
        <p14:creationId xmlns:p14="http://schemas.microsoft.com/office/powerpoint/2010/main" val="575832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Static</a:t>
            </a:r>
            <a:r>
              <a:rPr lang="en-US" baseline="0" dirty="0" smtClean="0"/>
              <a:t> screen shot</a:t>
            </a:r>
            <a:endParaRPr lang="en-US" dirty="0"/>
          </a:p>
        </p:txBody>
      </p:sp>
    </p:spTree>
    <p:extLst>
      <p:ext uri="{BB962C8B-B14F-4D97-AF65-F5344CB8AC3E}">
        <p14:creationId xmlns:p14="http://schemas.microsoft.com/office/powerpoint/2010/main" val="2892812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Auto-playing video</a:t>
            </a:r>
            <a:endParaRPr lang="en-US" dirty="0"/>
          </a:p>
        </p:txBody>
      </p:sp>
    </p:spTree>
    <p:extLst>
      <p:ext uri="{BB962C8B-B14F-4D97-AF65-F5344CB8AC3E}">
        <p14:creationId xmlns:p14="http://schemas.microsoft.com/office/powerpoint/2010/main" val="322941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emf"/></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emf"/></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gi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7.gif"/></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8.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gif"/></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gif"/></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2.gif"/></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gif"/></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3.gif"/></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9.gif"/></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4.gi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gif"/></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emf"/></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emf"/></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emf"/></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emf"/></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gif"/></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emf"/></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3.gif"/></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7.gif"/></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6.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6.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gi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gi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gi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gi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gi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gi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gi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gi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emf"/></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emf"/></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emf"/></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gif"/></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gif"/></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gif"/></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0.gif"/></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gif"/></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2.gif"/></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gif"/></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g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gif"/></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gif"/></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gif"/></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emf"/></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emf"/></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Text Placeholder 7"/>
          <p:cNvSpPr>
            <a:spLocks noGrp="1"/>
          </p:cNvSpPr>
          <p:nvPr>
            <p:ph type="body" sz="quarter" idx="10"/>
          </p:nvPr>
        </p:nvSpPr>
        <p:spPr bwMode="white">
          <a:xfrm>
            <a:off x="3013753" y="4187115"/>
            <a:ext cx="10972800" cy="512898"/>
          </a:xfrm>
        </p:spPr>
        <p:txBody>
          <a:bodyPr lIns="91425" tIns="91425" rIns="91425" bIns="91425">
            <a:spAutoFit/>
          </a:bodyPr>
          <a:lstStyle>
            <a:lvl1pPr marL="0" indent="0">
              <a:buNone/>
              <a:defRPr sz="2100" b="0" baseline="0">
                <a:solidFill>
                  <a:schemeClr val="accent3">
                    <a:lumMod val="50000"/>
                  </a:schemeClr>
                </a:solidFill>
              </a:defRPr>
            </a:lvl1pPr>
            <a:lvl2pPr marL="308971" indent="0">
              <a:buNone/>
              <a:defRPr sz="2100" b="1"/>
            </a:lvl2pPr>
            <a:lvl3pPr marL="609479" indent="0">
              <a:buNone/>
              <a:defRPr sz="2100" b="1"/>
            </a:lvl3pPr>
            <a:lvl4pPr marL="840148" indent="0">
              <a:buNone/>
              <a:defRPr sz="2100" b="1"/>
            </a:lvl4pPr>
            <a:lvl5pPr marL="1068703" indent="0">
              <a:buNone/>
              <a:defRPr sz="2100" b="1"/>
            </a:lvl5pPr>
          </a:lstStyle>
          <a:p>
            <a:pPr lvl="0"/>
            <a:r>
              <a:rPr lang="en-US"/>
              <a:t>Click to edit Master text styles</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4442110"/>
      </p:ext>
    </p:extLst>
  </p:cSld>
  <p:clrMapOvr>
    <a:masterClrMapping/>
  </p:clrMapOvr>
  <p:transition xmlns:p14="http://schemas.microsoft.com/office/powerpoint/2010/mai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5" cy="3410818"/>
          </a:xfrm>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609919" y="4999866"/>
            <a:ext cx="14934889" cy="3010555"/>
          </a:xfrm>
        </p:spPr>
        <p:txBody>
          <a:bodyPr>
            <a:no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3"/>
          <p:cNvSpPr>
            <a:spLocks noGrp="1"/>
          </p:cNvSpPr>
          <p:nvPr>
            <p:ph type="body" sz="quarter" idx="11" hasCustomPrompt="1"/>
          </p:nvPr>
        </p:nvSpPr>
        <p:spPr>
          <a:xfrm>
            <a:off x="610836" y="2775894"/>
            <a:ext cx="14925909" cy="659006"/>
          </a:xfrm>
          <a:solidFill>
            <a:srgbClr val="FF0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
        <p:nvSpPr>
          <p:cNvPr id="10" name="Text Placeholder 13"/>
          <p:cNvSpPr>
            <a:spLocks noGrp="1"/>
          </p:cNvSpPr>
          <p:nvPr>
            <p:ph type="body" sz="quarter" idx="13" hasCustomPrompt="1"/>
          </p:nvPr>
        </p:nvSpPr>
        <p:spPr>
          <a:xfrm>
            <a:off x="621431" y="3444570"/>
            <a:ext cx="14925909" cy="626533"/>
          </a:xfrm>
          <a:solidFill>
            <a:srgbClr val="008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5" cy="3410818"/>
          </a:xfrm>
          <a:solidFill>
            <a:schemeClr val="tx2"/>
          </a:solidFill>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19" y="4999860"/>
            <a:ext cx="14934889" cy="2880770"/>
          </a:xfrm>
        </p:spPr>
        <p:txBody>
          <a:bodyPr>
            <a:noAutofit/>
          </a:bodyPr>
          <a:lstStyle>
            <a:lvl1pPr>
              <a:defRPr sz="3200"/>
            </a:lvl1pPr>
            <a:lvl2pPr>
              <a:defRPr sz="2800"/>
            </a:lvl2pPr>
            <a:lvl3pPr>
              <a:defRPr sz="25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7634383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4"/>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315963"/>
            <a:ext cx="14423692" cy="5580480"/>
          </a:xfrm>
          <a:solidFill>
            <a:schemeClr val="accent4">
              <a:lumMod val="50000"/>
            </a:schemeClr>
          </a:solidFill>
          <a:ln w="12700">
            <a:solidFill>
              <a:schemeClr val="tx2"/>
            </a:solidFill>
            <a:prstDash val="dash"/>
          </a:ln>
        </p:spPr>
        <p:txBody>
          <a:bodyPr lIns="91425" tIns="45714" rIns="91425" bIns="45714">
            <a:no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4" y="1337150"/>
            <a:ext cx="14422528" cy="729785"/>
          </a:xfrm>
          <a:solidFill>
            <a:schemeClr val="accent4">
              <a:lumMod val="50000"/>
            </a:schemeClr>
          </a:solidFill>
        </p:spPr>
        <p:txBody>
          <a:bodyPr lIns="91425"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&gt; command</a:t>
            </a:r>
          </a:p>
        </p:txBody>
      </p:sp>
      <p:sp>
        <p:nvSpPr>
          <p:cNvPr id="12" name="Content Placeholder 5"/>
          <p:cNvSpPr>
            <a:spLocks noGrp="1"/>
          </p:cNvSpPr>
          <p:nvPr>
            <p:ph sz="quarter" idx="12" hasCustomPrompt="1"/>
          </p:nvPr>
        </p:nvSpPr>
        <p:spPr>
          <a:xfrm>
            <a:off x="1127883" y="3228516"/>
            <a:ext cx="14420850" cy="557212"/>
          </a:xfrm>
          <a:solidFill>
            <a:schemeClr val="accent1">
              <a:alpha val="60000"/>
            </a:schemeClr>
          </a:solidFill>
          <a:ln>
            <a:solidFill>
              <a:schemeClr val="accent1">
                <a:lumMod val="75000"/>
              </a:schemeClr>
            </a:solidFill>
          </a:ln>
        </p:spPr>
        <p:txBody>
          <a:bodyPr anchor="ctr">
            <a:noAutofit/>
          </a:bodyPr>
          <a:lstStyle>
            <a:lvl1pPr algn="l">
              <a:defRPr sz="4300" baseline="0">
                <a:solidFill>
                  <a:schemeClr val="bg2"/>
                </a:solidFill>
                <a:latin typeface="Courier New"/>
                <a:cs typeface="Courier New"/>
              </a:defRPr>
            </a:lvl1pPr>
          </a:lstStyle>
          <a:p>
            <a:pPr lvl="0"/>
            <a:r>
              <a:rPr lang="en-US" dirty="0"/>
              <a:t> </a:t>
            </a:r>
          </a:p>
        </p:txBody>
      </p:sp>
    </p:spTree>
    <p:extLst>
      <p:ext uri="{BB962C8B-B14F-4D97-AF65-F5344CB8AC3E}">
        <p14:creationId xmlns:p14="http://schemas.microsoft.com/office/powerpoint/2010/main" val="323835194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5" cy="3410818"/>
          </a:xfrm>
          <a:solidFill>
            <a:schemeClr val="accent4">
              <a:lumMod val="50000"/>
            </a:schemeClr>
          </a:solidFill>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19" y="4999860"/>
            <a:ext cx="14934889" cy="2880770"/>
          </a:xfrm>
        </p:spPr>
        <p:txBody>
          <a:bodyPr>
            <a:noAutofit/>
          </a:bodyPr>
          <a:lstStyle>
            <a:lvl1pPr>
              <a:defRPr sz="3200"/>
            </a:lvl1pPr>
            <a:lvl2pPr>
              <a:defRPr sz="2800"/>
            </a:lvl2pPr>
            <a:lvl3pPr>
              <a:defRPr sz="25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115305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03250" y="1336678"/>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113754"/>
            <a:ext cx="14423692" cy="5951611"/>
          </a:xfrm>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vl2pPr>
              <a:defRPr sz="3200"/>
            </a:lvl2pPr>
            <a:lvl3pPr>
              <a:defRPr sz="3200"/>
            </a:lvl3pPr>
            <a:lvl4pPr>
              <a:defRPr sz="3200"/>
            </a:lvl4pPr>
            <a:lvl5pPr>
              <a:defRPr sz="3200"/>
            </a:lvl5pPr>
          </a:lstStyle>
          <a:p>
            <a:pPr lvl="0"/>
            <a:r>
              <a:rPr lang="en-US" dirty="0"/>
              <a:t>SOURCE</a:t>
            </a:r>
          </a:p>
        </p:txBody>
      </p:sp>
      <p:sp>
        <p:nvSpPr>
          <p:cNvPr id="5" name="Text Placeholder 4"/>
          <p:cNvSpPr>
            <a:spLocks noGrp="1"/>
          </p:cNvSpPr>
          <p:nvPr>
            <p:ph type="body" sz="quarter" idx="11" hasCustomPrompt="1"/>
          </p:nvPr>
        </p:nvSpPr>
        <p:spPr>
          <a:xfrm>
            <a:off x="1121104" y="1337157"/>
            <a:ext cx="14422528" cy="566391"/>
          </a:xfrm>
          <a:solidFill>
            <a:schemeClr val="bg1">
              <a:lumMod val="85000"/>
              <a:alpha val="50000"/>
            </a:schemeClr>
          </a:solidFill>
        </p:spPr>
        <p:txBody>
          <a:bodyPr lIns="91425" bIns="91425"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124446" y="3538310"/>
            <a:ext cx="14404274" cy="659006"/>
          </a:xfrm>
          <a:solidFill>
            <a:srgbClr val="FF0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2" y="4206990"/>
            <a:ext cx="14404274" cy="626533"/>
          </a:xfrm>
          <a:solidFill>
            <a:srgbClr val="008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1595965804"/>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9"/>
          </a:xfrm>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baseline="0">
                <a:latin typeface="Consolas"/>
                <a:cs typeface="Consolas"/>
              </a:defRPr>
            </a:lvl1pPr>
          </a:lstStyle>
          <a:p>
            <a:pPr lvl="0"/>
            <a:r>
              <a:rPr lang="en-US" dirty="0"/>
              <a:t>source code without a file</a:t>
            </a:r>
          </a:p>
        </p:txBody>
      </p:sp>
      <p:sp>
        <p:nvSpPr>
          <p:cNvPr id="14" name="Text Placeholder 13"/>
          <p:cNvSpPr>
            <a:spLocks noGrp="1"/>
          </p:cNvSpPr>
          <p:nvPr>
            <p:ph type="body" sz="quarter" idx="11" hasCustomPrompt="1"/>
          </p:nvPr>
        </p:nvSpPr>
        <p:spPr>
          <a:xfrm>
            <a:off x="610840" y="2775894"/>
            <a:ext cx="14925911" cy="659006"/>
          </a:xfrm>
          <a:solidFill>
            <a:srgbClr val="FF0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
        <p:nvSpPr>
          <p:cNvPr id="17" name="Text Placeholder 13"/>
          <p:cNvSpPr>
            <a:spLocks noGrp="1"/>
          </p:cNvSpPr>
          <p:nvPr>
            <p:ph type="body" sz="quarter" idx="12" hasCustomPrompt="1"/>
          </p:nvPr>
        </p:nvSpPr>
        <p:spPr>
          <a:xfrm>
            <a:off x="621437" y="3444570"/>
            <a:ext cx="14925911" cy="626533"/>
          </a:xfrm>
          <a:solidFill>
            <a:srgbClr val="008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334596469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6" y="1348277"/>
            <a:ext cx="7310937" cy="6678418"/>
          </a:xfrm>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8233833" y="1348277"/>
            <a:ext cx="7310969" cy="6678418"/>
          </a:xfrm>
        </p:spPr>
        <p:txBody>
          <a:bodyPr>
            <a:noAutofit/>
          </a:bodyPr>
          <a:lstStyle>
            <a:lvl1pPr>
              <a:defRPr sz="3200"/>
            </a:lvl1pPr>
            <a:lvl2pPr>
              <a:defRPr sz="2800"/>
            </a:lvl2pPr>
            <a:lvl3pPr>
              <a:defRPr sz="25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
        <p:nvSpPr>
          <p:cNvPr id="10" name="Text Placeholder 13"/>
          <p:cNvSpPr>
            <a:spLocks noGrp="1"/>
          </p:cNvSpPr>
          <p:nvPr>
            <p:ph type="body" sz="quarter" idx="11" hasCustomPrompt="1"/>
          </p:nvPr>
        </p:nvSpPr>
        <p:spPr>
          <a:xfrm>
            <a:off x="624418" y="2775894"/>
            <a:ext cx="7281333" cy="659006"/>
          </a:xfrm>
          <a:solidFill>
            <a:srgbClr val="FF0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
        <p:nvSpPr>
          <p:cNvPr id="11" name="Text Placeholder 13"/>
          <p:cNvSpPr>
            <a:spLocks noGrp="1"/>
          </p:cNvSpPr>
          <p:nvPr>
            <p:ph type="body" sz="quarter" idx="13" hasCustomPrompt="1"/>
          </p:nvPr>
        </p:nvSpPr>
        <p:spPr>
          <a:xfrm>
            <a:off x="621431" y="3444570"/>
            <a:ext cx="7284320" cy="626533"/>
          </a:xfrm>
          <a:solidFill>
            <a:srgbClr val="008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510763216"/>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5" cy="3410818"/>
          </a:xfrm>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609919" y="4999866"/>
            <a:ext cx="14934889" cy="3010555"/>
          </a:xfrm>
        </p:spPr>
        <p:txBody>
          <a:bodyPr>
            <a:no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3"/>
          <p:cNvSpPr>
            <a:spLocks noGrp="1"/>
          </p:cNvSpPr>
          <p:nvPr>
            <p:ph type="body" sz="quarter" idx="11" hasCustomPrompt="1"/>
          </p:nvPr>
        </p:nvSpPr>
        <p:spPr>
          <a:xfrm>
            <a:off x="610836" y="2775894"/>
            <a:ext cx="14925909" cy="659006"/>
          </a:xfrm>
          <a:solidFill>
            <a:srgbClr val="FF0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
        <p:nvSpPr>
          <p:cNvPr id="10" name="Text Placeholder 13"/>
          <p:cNvSpPr>
            <a:spLocks noGrp="1"/>
          </p:cNvSpPr>
          <p:nvPr>
            <p:ph type="body" sz="quarter" idx="13" hasCustomPrompt="1"/>
          </p:nvPr>
        </p:nvSpPr>
        <p:spPr>
          <a:xfrm>
            <a:off x="621431" y="3444570"/>
            <a:ext cx="14925909" cy="626533"/>
          </a:xfrm>
          <a:solidFill>
            <a:srgbClr val="008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41180230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1"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893" tIns="60947" rIns="121893" bIns="60947" anchor="ctr"/>
          <a:lstStyle/>
          <a:p>
            <a:pPr algn="ctr" defTabSz="1218555"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
        <p:nvSpPr>
          <p:cNvPr id="8" name="TextBox 9"/>
          <p:cNvSpPr txBox="1">
            <a:spLocks noChangeArrowheads="1"/>
          </p:cNvSpPr>
          <p:nvPr/>
        </p:nvSpPr>
        <p:spPr bwMode="white">
          <a:xfrm>
            <a:off x="5602288" y="554037"/>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9" tIns="121899" rIns="121899" bIns="121899"/>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sp>
        <p:nvSpPr>
          <p:cNvPr id="10" name="TextBox 10"/>
          <p:cNvSpPr txBox="1">
            <a:spLocks noChangeArrowheads="1"/>
          </p:cNvSpPr>
          <p:nvPr/>
        </p:nvSpPr>
        <p:spPr bwMode="white">
          <a:xfrm>
            <a:off x="8610601" y="530226"/>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9" tIns="121899" rIns="121899" bIns="121899"/>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5"/>
            <a:ext cx="7308850" cy="1588"/>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8"/>
            <a:ext cx="7310969" cy="6667828"/>
          </a:xfrm>
        </p:spPr>
        <p:txBody>
          <a:bodyPr lIns="91425" tIns="91425">
            <a:normAutofit/>
          </a:bodyPr>
          <a:lstStyle>
            <a:lvl1pPr>
              <a:defRPr sz="3200"/>
            </a:lvl1pPr>
            <a:lvl2pPr>
              <a:defRPr sz="2800"/>
            </a:lvl2pPr>
            <a:lvl3pPr>
              <a:defRPr sz="25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9" name="Content Placeholder 5"/>
          <p:cNvSpPr>
            <a:spLocks noGrp="1"/>
          </p:cNvSpPr>
          <p:nvPr>
            <p:ph sz="quarter" idx="12"/>
          </p:nvPr>
        </p:nvSpPr>
        <p:spPr>
          <a:xfrm>
            <a:off x="8233833" y="1348277"/>
            <a:ext cx="7310969" cy="6662137"/>
          </a:xfrm>
        </p:spPr>
        <p:txBody>
          <a:bodyPr lIns="91425" tIns="91425">
            <a:normAutofit/>
          </a:bodyPr>
          <a:lstStyle>
            <a:lvl1pPr>
              <a:defRPr sz="3200"/>
            </a:lvl1pPr>
            <a:lvl2pPr>
              <a:defRPr sz="2800"/>
            </a:lvl2pPr>
            <a:lvl3pPr>
              <a:defRPr sz="25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15" name="Text Placeholder 14"/>
          <p:cNvSpPr>
            <a:spLocks noGrp="1"/>
          </p:cNvSpPr>
          <p:nvPr>
            <p:ph type="body" sz="quarter" idx="15" hasCustomPrompt="1"/>
          </p:nvPr>
        </p:nvSpPr>
        <p:spPr>
          <a:xfrm>
            <a:off x="593330" y="268018"/>
            <a:ext cx="7376583" cy="836084"/>
          </a:xfrm>
        </p:spPr>
        <p:txBody>
          <a:bodyPr anchor="ctr">
            <a:noAutofit/>
          </a:bodyPr>
          <a:lstStyle>
            <a:lvl1pPr marL="0" indent="0" algn="ctr">
              <a:buFontTx/>
              <a:buNone/>
              <a:defRPr sz="5900" b="1" i="0" baseline="0">
                <a:solidFill>
                  <a:schemeClr val="accent1"/>
                </a:solidFill>
              </a:defRPr>
            </a:lvl1pPr>
          </a:lstStyle>
          <a:p>
            <a:pPr lvl="0"/>
            <a:r>
              <a:rPr lang="en-US" dirty="0"/>
              <a:t>A</a:t>
            </a:r>
          </a:p>
        </p:txBody>
      </p:sp>
      <p:sp>
        <p:nvSpPr>
          <p:cNvPr id="19" name="Text Placeholder 14"/>
          <p:cNvSpPr>
            <a:spLocks noGrp="1"/>
          </p:cNvSpPr>
          <p:nvPr>
            <p:ph type="body" sz="quarter" idx="16" hasCustomPrompt="1"/>
          </p:nvPr>
        </p:nvSpPr>
        <p:spPr>
          <a:xfrm>
            <a:off x="8204722" y="259547"/>
            <a:ext cx="7376583" cy="836084"/>
          </a:xfrm>
        </p:spPr>
        <p:txBody>
          <a:bodyPr anchor="ctr">
            <a:noAutofit/>
          </a:bodyPr>
          <a:lstStyle>
            <a:lvl1pPr marL="0" indent="0" algn="ctr">
              <a:buFontTx/>
              <a:buNone/>
              <a:defRPr sz="5900" b="1" i="0" baseline="0">
                <a:solidFill>
                  <a:schemeClr val="accent1"/>
                </a:solidFill>
              </a:defRPr>
            </a:lvl1pPr>
          </a:lstStyle>
          <a:p>
            <a:pPr lvl="0"/>
            <a:r>
              <a:rPr lang="en-US" dirty="0"/>
              <a:t>B</a:t>
            </a:r>
          </a:p>
        </p:txBody>
      </p:sp>
    </p:spTree>
    <p:extLst>
      <p:ext uri="{BB962C8B-B14F-4D97-AF65-F5344CB8AC3E}">
        <p14:creationId xmlns:p14="http://schemas.microsoft.com/office/powerpoint/2010/main" val="255650457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4"/>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603882" y="1806576"/>
            <a:ext cx="5048251" cy="4962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837307"/>
      </p:ext>
    </p:extLst>
  </p:cSld>
  <p:clrMapOvr>
    <a:masterClrMapping/>
  </p:clrMapOvr>
  <p:transition xmlns:p14="http://schemas.microsoft.com/office/powerpoint/2010/main" spd="med">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36962" y="144391"/>
            <a:ext cx="11554286"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19432" y="324732"/>
            <a:ext cx="2717147" cy="2189001"/>
          </a:xfrm>
          <a:prstGeom prst="rect">
            <a:avLst/>
          </a:prstGeom>
        </p:spPr>
      </p:pic>
      <p:sp>
        <p:nvSpPr>
          <p:cNvPr id="6" name="Title 1"/>
          <p:cNvSpPr>
            <a:spLocks noGrp="1"/>
          </p:cNvSpPr>
          <p:nvPr>
            <p:ph type="ctrTitle" hasCustomPrompt="1"/>
          </p:nvPr>
        </p:nvSpPr>
        <p:spPr bwMode="white">
          <a:xfrm>
            <a:off x="1671637" y="2294625"/>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671637" y="3271838"/>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595229837"/>
      </p:ext>
    </p:extLst>
  </p:cSld>
  <p:clrMapOvr>
    <a:masterClrMapping/>
  </p:clrMapOvr>
  <p:transition xmlns:p14="http://schemas.microsoft.com/office/powerpoint/2010/mai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1"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893" tIns="60947" rIns="121893" bIns="60947" anchor="ctr"/>
          <a:lstStyle/>
          <a:p>
            <a:pPr algn="ctr" defTabSz="1218555"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7"/>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9" tIns="121899" rIns="121899" bIns="121899"/>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1" y="530226"/>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9" tIns="121899" rIns="121899" bIns="121899"/>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5"/>
            <a:ext cx="7308850" cy="1588"/>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8"/>
            <a:ext cx="7310969" cy="6667828"/>
          </a:xfrm>
        </p:spPr>
        <p:txBody>
          <a:bodyPr lIns="91425" tIns="91425">
            <a:normAutofit/>
          </a:bodyPr>
          <a:lstStyle>
            <a:lvl1pPr>
              <a:defRPr sz="3200"/>
            </a:lvl1pPr>
            <a:lvl2pPr>
              <a:defRPr sz="2800"/>
            </a:lvl2pPr>
            <a:lvl3pPr>
              <a:defRPr sz="25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9" name="Content Placeholder 5"/>
          <p:cNvSpPr>
            <a:spLocks noGrp="1"/>
          </p:cNvSpPr>
          <p:nvPr>
            <p:ph sz="quarter" idx="12"/>
          </p:nvPr>
        </p:nvSpPr>
        <p:spPr>
          <a:xfrm>
            <a:off x="8233833" y="1348277"/>
            <a:ext cx="7310969" cy="6662137"/>
          </a:xfrm>
        </p:spPr>
        <p:txBody>
          <a:bodyPr lIns="91425" tIns="91425">
            <a:normAutofit/>
          </a:bodyPr>
          <a:lstStyle>
            <a:lvl1pPr>
              <a:defRPr sz="3200"/>
            </a:lvl1pPr>
            <a:lvl2pPr>
              <a:defRPr sz="2800"/>
            </a:lvl2pPr>
            <a:lvl3pPr>
              <a:defRPr sz="25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15" name="Text Placeholder 14"/>
          <p:cNvSpPr>
            <a:spLocks noGrp="1"/>
          </p:cNvSpPr>
          <p:nvPr>
            <p:ph type="body" sz="quarter" idx="15" hasCustomPrompt="1"/>
          </p:nvPr>
        </p:nvSpPr>
        <p:spPr>
          <a:xfrm>
            <a:off x="593330" y="268018"/>
            <a:ext cx="7376583" cy="836084"/>
          </a:xfrm>
        </p:spPr>
        <p:txBody>
          <a:bodyPr anchor="ctr">
            <a:noAutofit/>
          </a:bodyPr>
          <a:lstStyle>
            <a:lvl1pPr marL="0" indent="0" algn="ctr">
              <a:buFontTx/>
              <a:buNone/>
              <a:defRPr sz="5900" b="1" i="0" baseline="0">
                <a:solidFill>
                  <a:schemeClr val="accent1"/>
                </a:solidFill>
              </a:defRPr>
            </a:lvl1pPr>
          </a:lstStyle>
          <a:p>
            <a:pPr lvl="0"/>
            <a:r>
              <a:rPr lang="en-US" dirty="0"/>
              <a:t>A</a:t>
            </a:r>
          </a:p>
        </p:txBody>
      </p:sp>
      <p:sp>
        <p:nvSpPr>
          <p:cNvPr id="19" name="Text Placeholder 14"/>
          <p:cNvSpPr>
            <a:spLocks noGrp="1"/>
          </p:cNvSpPr>
          <p:nvPr>
            <p:ph type="body" sz="quarter" idx="16" hasCustomPrompt="1"/>
          </p:nvPr>
        </p:nvSpPr>
        <p:spPr>
          <a:xfrm>
            <a:off x="8204722" y="259547"/>
            <a:ext cx="7376583" cy="836084"/>
          </a:xfrm>
        </p:spPr>
        <p:txBody>
          <a:bodyPr anchor="ctr">
            <a:noAutofit/>
          </a:bodyPr>
          <a:lstStyle>
            <a:lvl1pPr marL="0" indent="0" algn="ctr">
              <a:buFontTx/>
              <a:buNone/>
              <a:defRPr sz="5900" b="1" i="0" baseline="0">
                <a:solidFill>
                  <a:schemeClr val="accent1"/>
                </a:solidFill>
              </a:defRPr>
            </a:lvl1pPr>
          </a:lstStyle>
          <a:p>
            <a:pPr lvl="0"/>
            <a:r>
              <a:rPr lang="en-US" dirty="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Custom Layout">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a:t>Click to edit Master title style</a:t>
            </a:r>
          </a:p>
        </p:txBody>
      </p:sp>
      <p:sp>
        <p:nvSpPr>
          <p:cNvPr id="11" name="Holder 6"/>
          <p:cNvSpPr txBox="1">
            <a:spLocks/>
          </p:cNvSpPr>
          <p:nvPr userDrawn="1"/>
        </p:nvSpPr>
        <p:spPr>
          <a:xfrm>
            <a:off x="10652006" y="11582402"/>
            <a:ext cx="321733" cy="656590"/>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0"/>
            <a:fld id="{81D60167-4931-47E6-BA6A-407CBD079E47}" type="slidenum">
              <a:rPr lang="en-US" sz="2100" smtClean="0">
                <a:solidFill>
                  <a:srgbClr val="3E4346"/>
                </a:solidFill>
              </a:rPr>
              <a:pPr marL="33860"/>
              <a:t>‹#›</a:t>
            </a:fld>
            <a:endParaRPr lang="en-US" sz="2100" dirty="0">
              <a:solidFill>
                <a:srgbClr val="3E4346"/>
              </a:solidFill>
            </a:endParaRPr>
          </a:p>
        </p:txBody>
      </p:sp>
      <p:sp>
        <p:nvSpPr>
          <p:cNvPr id="12" name="object 41"/>
          <p:cNvSpPr txBox="1">
            <a:spLocks/>
          </p:cNvSpPr>
          <p:nvPr userDrawn="1"/>
        </p:nvSpPr>
        <p:spPr>
          <a:xfrm>
            <a:off x="10430933" y="11582402"/>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0"/>
            <a:r>
              <a:rPr lang="en-US" sz="2100" dirty="0">
                <a:solidFill>
                  <a:srgbClr val="3E4346"/>
                </a:solidFill>
              </a:rPr>
              <a:t>1-</a:t>
            </a:r>
          </a:p>
        </p:txBody>
      </p:sp>
      <p:sp>
        <p:nvSpPr>
          <p:cNvPr id="17" name="Text Placeholder 4"/>
          <p:cNvSpPr>
            <a:spLocks noGrp="1"/>
          </p:cNvSpPr>
          <p:nvPr>
            <p:ph type="body" sz="quarter" idx="12"/>
          </p:nvPr>
        </p:nvSpPr>
        <p:spPr>
          <a:xfrm>
            <a:off x="677333" y="1856198"/>
            <a:ext cx="14898624" cy="5345954"/>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1786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6" y="144391"/>
            <a:ext cx="14076457"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070284" y="324732"/>
            <a:ext cx="2815435" cy="2189001"/>
          </a:xfrm>
          <a:prstGeom prst="rect">
            <a:avLst/>
          </a:prstGeom>
        </p:spPr>
      </p:pic>
      <p:sp>
        <p:nvSpPr>
          <p:cNvPr id="6" name="Title 1"/>
          <p:cNvSpPr>
            <a:spLocks noGrp="1"/>
          </p:cNvSpPr>
          <p:nvPr>
            <p:ph type="ctrTitle" hasCustomPrompt="1"/>
          </p:nvPr>
        </p:nvSpPr>
        <p:spPr bwMode="white">
          <a:xfrm>
            <a:off x="1660525" y="2294625"/>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660525" y="3260726"/>
            <a:ext cx="12330114" cy="2544286"/>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1949546362"/>
      </p:ext>
    </p:extLst>
  </p:cSld>
  <p:clrMapOvr>
    <a:masterClrMapping/>
  </p:clrMapOvr>
  <p:transition xmlns:p14="http://schemas.microsoft.com/office/powerpoint/2010/main" spd="med">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4_Bullets">
    <p:bg>
      <p:bgPr>
        <a:solidFill>
          <a:schemeClr val="lt1"/>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677335" y="609598"/>
            <a:ext cx="14901333" cy="738667"/>
          </a:xfrm>
          <a:prstGeom prst="rect">
            <a:avLst/>
          </a:prstGeom>
          <a:noFill/>
          <a:ln>
            <a:noFill/>
          </a:ln>
        </p:spPr>
        <p:txBody>
          <a:bodyPr lIns="121884" tIns="121884" rIns="121884" bIns="121884" anchor="t" anchorCtr="0"/>
          <a:lstStyle>
            <a:lvl1pPr marL="0" marR="0" lvl="0" indent="0" algn="l" rtl="0">
              <a:lnSpc>
                <a:spcPct val="90000"/>
              </a:lnSpc>
              <a:spcBef>
                <a:spcPts val="0"/>
              </a:spcBef>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44" name="Shape 44"/>
          <p:cNvSpPr txBox="1">
            <a:spLocks noGrp="1"/>
          </p:cNvSpPr>
          <p:nvPr>
            <p:ph type="body" idx="1"/>
          </p:nvPr>
        </p:nvSpPr>
        <p:spPr>
          <a:xfrm>
            <a:off x="677335" y="1896533"/>
            <a:ext cx="14901333" cy="3925867"/>
          </a:xfrm>
          <a:prstGeom prst="rect">
            <a:avLst/>
          </a:prstGeom>
          <a:noFill/>
          <a:ln>
            <a:noFill/>
          </a:ln>
        </p:spPr>
        <p:txBody>
          <a:bodyPr lIns="121884" tIns="121884" rIns="121884" bIns="12188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29" marR="0" lvl="2" indent="-112863"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8" marR="0" lvl="3"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85" marR="0" lvl="4"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82" marR="0" lvl="5"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49" marR="0" lvl="6"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715" marR="0" lvl="7"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82" marR="0" lvl="8"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45" name="Shape 45"/>
          <p:cNvSpPr/>
          <p:nvPr/>
        </p:nvSpPr>
        <p:spPr>
          <a:xfrm>
            <a:off x="0" y="6364222"/>
            <a:ext cx="16256000" cy="2779733"/>
          </a:xfrm>
          <a:prstGeom prst="rect">
            <a:avLst/>
          </a:prstGeom>
          <a:solidFill>
            <a:schemeClr val="accent1"/>
          </a:solidFill>
          <a:ln>
            <a:noFill/>
          </a:ln>
        </p:spPr>
        <p:txBody>
          <a:bodyPr lIns="597471" tIns="2270436" rIns="121884" bIns="60922" anchor="t" anchorCtr="0">
            <a:noAutofit/>
          </a:bodyPr>
          <a:lstStyle/>
          <a:p>
            <a:pPr defTabSz="914282"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pic>
        <p:nvPicPr>
          <p:cNvPr id="46" name="Shape 4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8"/>
            <a:ext cx="542400" cy="536533"/>
          </a:xfrm>
          <a:prstGeom prst="rect">
            <a:avLst/>
          </a:prstGeom>
          <a:noFill/>
          <a:ln>
            <a:noFill/>
          </a:ln>
        </p:spPr>
      </p:pic>
    </p:spTree>
    <p:extLst>
      <p:ext uri="{BB962C8B-B14F-4D97-AF65-F5344CB8AC3E}">
        <p14:creationId xmlns:p14="http://schemas.microsoft.com/office/powerpoint/2010/main" val="55734453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MOTIVATION</a:t>
            </a:r>
          </a:p>
        </p:txBody>
      </p:sp>
      <p:pic>
        <p:nvPicPr>
          <p:cNvPr id="2" name="Picture 1" descr="gif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57270" y="215275"/>
            <a:ext cx="2441470" cy="2407900"/>
          </a:xfrm>
          <a:prstGeom prst="rect">
            <a:avLst/>
          </a:prstGeom>
        </p:spPr>
      </p:pic>
      <p:sp>
        <p:nvSpPr>
          <p:cNvPr id="6" name="Title 1"/>
          <p:cNvSpPr>
            <a:spLocks noGrp="1"/>
          </p:cNvSpPr>
          <p:nvPr>
            <p:ph type="ctrTitle" hasCustomPrompt="1"/>
          </p:nvPr>
        </p:nvSpPr>
        <p:spPr bwMode="white">
          <a:xfrm>
            <a:off x="1680252" y="2304150"/>
            <a:ext cx="12310386" cy="852713"/>
          </a:xfrm>
        </p:spPr>
        <p:txBody>
          <a:bodyPr lIns="91425" tIns="91425" rIns="91425" bIns="91425" anchor="ctr"/>
          <a:lstStyle>
            <a:lvl1pPr>
              <a:lnSpc>
                <a:spcPct val="90000"/>
              </a:lnSpc>
              <a:defRPr sz="6400" b="1" spc="0" baseline="0">
                <a:solidFill>
                  <a:schemeClr val="accent1"/>
                </a:solidFill>
              </a:defRPr>
            </a:lvl1pPr>
          </a:lstStyle>
          <a:p>
            <a:r>
              <a:rPr lang="en-US" dirty="0"/>
              <a:t>Motivation</a:t>
            </a:r>
          </a:p>
        </p:txBody>
      </p:sp>
      <p:sp>
        <p:nvSpPr>
          <p:cNvPr id="14" name="Subtitle 2"/>
          <p:cNvSpPr>
            <a:spLocks noGrp="1"/>
          </p:cNvSpPr>
          <p:nvPr>
            <p:ph type="subTitle" idx="1"/>
          </p:nvPr>
        </p:nvSpPr>
        <p:spPr bwMode="white">
          <a:xfrm>
            <a:off x="1672174" y="3283869"/>
            <a:ext cx="12315717" cy="4770050"/>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299159094"/>
      </p:ext>
    </p:extLst>
  </p:cSld>
  <p:clrMapOvr>
    <a:masterClrMapping/>
  </p:clrMapOvr>
  <p:transition xmlns:p14="http://schemas.microsoft.com/office/powerpoint/2010/main" spd="med">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91"/>
            <a:ext cx="11781799"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PROBLEM</a:t>
            </a:r>
          </a:p>
        </p:txBody>
      </p:sp>
      <p:pic>
        <p:nvPicPr>
          <p:cNvPr id="2" name="Picture 1" descr="spla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53659" y="94882"/>
            <a:ext cx="2648692" cy="2648692"/>
          </a:xfrm>
          <a:prstGeom prst="rect">
            <a:avLst/>
          </a:prstGeom>
        </p:spPr>
      </p:pic>
      <p:sp>
        <p:nvSpPr>
          <p:cNvPr id="6" name="Title 1"/>
          <p:cNvSpPr>
            <a:spLocks noGrp="1"/>
          </p:cNvSpPr>
          <p:nvPr>
            <p:ph type="ctrTitle" hasCustomPrompt="1"/>
          </p:nvPr>
        </p:nvSpPr>
        <p:spPr bwMode="white">
          <a:xfrm>
            <a:off x="1671637" y="2294625"/>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Problem</a:t>
            </a:r>
          </a:p>
        </p:txBody>
      </p:sp>
      <p:sp>
        <p:nvSpPr>
          <p:cNvPr id="10" name="Subtitle 2"/>
          <p:cNvSpPr>
            <a:spLocks noGrp="1"/>
          </p:cNvSpPr>
          <p:nvPr>
            <p:ph type="subTitle" idx="1"/>
          </p:nvPr>
        </p:nvSpPr>
        <p:spPr bwMode="white">
          <a:xfrm>
            <a:off x="1671637" y="3271838"/>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895053897"/>
      </p:ext>
    </p:extLst>
  </p:cSld>
  <p:clrMapOvr>
    <a:masterClrMapping/>
  </p:clrMapOvr>
  <p:transition xmlns:p14="http://schemas.microsoft.com/office/powerpoint/2010/main" spd="med">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3"/>
            <a:ext cx="13917707"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REFERENCE</a:t>
            </a:r>
          </a:p>
        </p:txBody>
      </p:sp>
      <p:pic>
        <p:nvPicPr>
          <p:cNvPr id="2" name="Picture 1" descr="reference.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383507" y="324732"/>
            <a:ext cx="2189001" cy="2189001"/>
          </a:xfrm>
          <a:prstGeom prst="rect">
            <a:avLst/>
          </a:prstGeom>
        </p:spPr>
      </p:pic>
      <p:sp>
        <p:nvSpPr>
          <p:cNvPr id="6" name="Title 1"/>
          <p:cNvSpPr>
            <a:spLocks noGrp="1"/>
          </p:cNvSpPr>
          <p:nvPr>
            <p:ph type="ctrTitle" hasCustomPrompt="1"/>
          </p:nvPr>
        </p:nvSpPr>
        <p:spPr bwMode="white">
          <a:xfrm>
            <a:off x="1671637" y="2294625"/>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Documentation</a:t>
            </a:r>
          </a:p>
        </p:txBody>
      </p:sp>
      <p:sp>
        <p:nvSpPr>
          <p:cNvPr id="12" name="Subtitle 2"/>
          <p:cNvSpPr>
            <a:spLocks noGrp="1"/>
          </p:cNvSpPr>
          <p:nvPr>
            <p:ph type="subTitle" idx="1"/>
          </p:nvPr>
        </p:nvSpPr>
        <p:spPr bwMode="white">
          <a:xfrm>
            <a:off x="1671637" y="3271838"/>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
        <p:nvSpPr>
          <p:cNvPr id="10" name="Content Placeholder 3"/>
          <p:cNvSpPr>
            <a:spLocks noGrp="1"/>
          </p:cNvSpPr>
          <p:nvPr>
            <p:ph sz="quarter" idx="13" hasCustomPrompt="1"/>
          </p:nvPr>
        </p:nvSpPr>
        <p:spPr>
          <a:xfrm>
            <a:off x="3921505" y="7164207"/>
            <a:ext cx="8917577" cy="524133"/>
          </a:xfrm>
          <a:prstGeom prst="rect">
            <a:avLst/>
          </a:prstGeom>
        </p:spPr>
        <p:txBody>
          <a:bodyPr lIns="91425" tIns="45714" rIns="91425" bIns="45714" anchor="ctr"/>
          <a:lstStyle>
            <a:lvl1pPr marL="0" indent="0" algn="ctr">
              <a:buNone/>
              <a:defRPr sz="2500">
                <a:solidFill>
                  <a:schemeClr val="tx1"/>
                </a:solidFill>
              </a:defRPr>
            </a:lvl1pPr>
          </a:lstStyle>
          <a:p>
            <a:pPr lvl="0"/>
            <a:r>
              <a:rPr lang="en-US" dirty="0"/>
              <a:t>http://</a:t>
            </a:r>
            <a:r>
              <a:rPr lang="en-US" dirty="0" err="1"/>
              <a:t>docs.chef.io</a:t>
            </a:r>
            <a:endParaRPr lang="en-US" dirty="0"/>
          </a:p>
        </p:txBody>
      </p:sp>
    </p:spTree>
    <p:extLst>
      <p:ext uri="{BB962C8B-B14F-4D97-AF65-F5344CB8AC3E}">
        <p14:creationId xmlns:p14="http://schemas.microsoft.com/office/powerpoint/2010/main" val="2079890500"/>
      </p:ext>
    </p:extLst>
  </p:cSld>
  <p:clrMapOvr>
    <a:masterClrMapping/>
  </p:clrMapOvr>
  <p:transition xmlns:p14="http://schemas.microsoft.com/office/powerpoint/2010/main" spd="med">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2" y="144391"/>
            <a:ext cx="11554286"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19432" y="324732"/>
            <a:ext cx="2717147" cy="2189001"/>
          </a:xfrm>
          <a:prstGeom prst="rect">
            <a:avLst/>
          </a:prstGeom>
        </p:spPr>
      </p:pic>
      <p:sp>
        <p:nvSpPr>
          <p:cNvPr id="6" name="Title 1"/>
          <p:cNvSpPr>
            <a:spLocks noGrp="1"/>
          </p:cNvSpPr>
          <p:nvPr>
            <p:ph type="ctrTitle" hasCustomPrompt="1"/>
          </p:nvPr>
        </p:nvSpPr>
        <p:spPr bwMode="white">
          <a:xfrm>
            <a:off x="1671637" y="2294625"/>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671637" y="3271838"/>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141139289"/>
      </p:ext>
    </p:extLst>
  </p:cSld>
  <p:clrMapOvr>
    <a:masterClrMapping/>
  </p:clrMapOvr>
  <p:transition xmlns:p14="http://schemas.microsoft.com/office/powerpoint/2010/main" spd="med">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1"/>
            <a:ext cx="12628487"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EXERCISE</a:t>
            </a:r>
          </a:p>
        </p:txBody>
      </p:sp>
      <p:pic>
        <p:nvPicPr>
          <p:cNvPr id="3" name="Picture 2" descr="chef.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399010" y="324732"/>
            <a:ext cx="2157980" cy="2189001"/>
          </a:xfrm>
          <a:prstGeom prst="rect">
            <a:avLst/>
          </a:prstGeom>
        </p:spPr>
      </p:pic>
      <p:sp>
        <p:nvSpPr>
          <p:cNvPr id="6" name="Title 1"/>
          <p:cNvSpPr>
            <a:spLocks noGrp="1"/>
          </p:cNvSpPr>
          <p:nvPr>
            <p:ph type="ctrTitle" hasCustomPrompt="1"/>
          </p:nvPr>
        </p:nvSpPr>
        <p:spPr bwMode="white">
          <a:xfrm>
            <a:off x="1671637" y="2292132"/>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Group Exercise</a:t>
            </a:r>
          </a:p>
        </p:txBody>
      </p:sp>
      <p:sp>
        <p:nvSpPr>
          <p:cNvPr id="13" name="Content Placeholder 12"/>
          <p:cNvSpPr>
            <a:spLocks noGrp="1"/>
          </p:cNvSpPr>
          <p:nvPr>
            <p:ph sz="quarter" idx="11"/>
          </p:nvPr>
        </p:nvSpPr>
        <p:spPr>
          <a:xfrm>
            <a:off x="1671637" y="3260732"/>
            <a:ext cx="12319001" cy="1528233"/>
          </a:xfrm>
          <a:prstGeom prst="rect">
            <a:avLst/>
          </a:prstGeom>
        </p:spPr>
        <p:txBody>
          <a:bodyPr lIns="91425" tIns="45714" rIns="91425" bIns="45714" anchor="ctr">
            <a:normAutofit/>
          </a:bodyPr>
          <a:lstStyle>
            <a:lvl1pPr marL="121895" indent="0">
              <a:spcBef>
                <a:spcPts val="800"/>
              </a:spcBef>
              <a:buNone/>
              <a:defRPr sz="2800" i="1" baseline="0">
                <a:solidFill>
                  <a:schemeClr val="bg1">
                    <a:lumMod val="50000"/>
                  </a:schemeClr>
                </a:solidFill>
              </a:defRPr>
            </a:lvl1pPr>
          </a:lstStyle>
          <a:p>
            <a:pPr lvl="0"/>
            <a:r>
              <a:rPr lang="en-US" dirty="0"/>
              <a:t>Click to edit Master text styles</a:t>
            </a:r>
          </a:p>
        </p:txBody>
      </p:sp>
      <p:sp>
        <p:nvSpPr>
          <p:cNvPr id="10" name="TextBox 11"/>
          <p:cNvSpPr txBox="1">
            <a:spLocks noChangeArrowheads="1"/>
          </p:cNvSpPr>
          <p:nvPr/>
        </p:nvSpPr>
        <p:spPr bwMode="white">
          <a:xfrm>
            <a:off x="1671640" y="4917547"/>
            <a:ext cx="11777662"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9" tIns="121899" rIns="121899" bIns="121899"/>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solidFill>
                  <a:srgbClr val="3E4346"/>
                </a:solidFill>
              </a:rPr>
              <a:t>Objective:</a:t>
            </a:r>
          </a:p>
        </p:txBody>
      </p:sp>
      <p:sp>
        <p:nvSpPr>
          <p:cNvPr id="9" name="Text Placeholder 8"/>
          <p:cNvSpPr>
            <a:spLocks noGrp="1"/>
          </p:cNvSpPr>
          <p:nvPr>
            <p:ph type="body" sz="quarter" idx="10"/>
          </p:nvPr>
        </p:nvSpPr>
        <p:spPr>
          <a:xfrm>
            <a:off x="1671637" y="5650765"/>
            <a:ext cx="12319001" cy="2445486"/>
          </a:xfrm>
          <a:prstGeom prst="rect">
            <a:avLst/>
          </a:prstGeom>
        </p:spPr>
        <p:txBody>
          <a:bodyPr lIns="91425" tIns="45714" rIns="91425" bIns="45714"/>
          <a:lstStyle>
            <a:lvl1pPr marL="0" indent="0">
              <a:buFont typeface="Wingdings" charset="2"/>
              <a:buNone/>
              <a:defRPr sz="2500" baseline="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81789096"/>
      </p:ext>
    </p:extLst>
  </p:cSld>
  <p:clrMapOvr>
    <a:masterClrMapping/>
  </p:clrMapOvr>
  <p:transition xmlns:p14="http://schemas.microsoft.com/office/powerpoint/2010/main" spd="med">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2" y="144391"/>
            <a:ext cx="12824551"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LAB</a:t>
            </a:r>
          </a:p>
        </p:txBody>
      </p:sp>
      <p:pic>
        <p:nvPicPr>
          <p:cNvPr id="2" name="Picture 1" descr="lab.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4050" y="215275"/>
            <a:ext cx="2407900" cy="2407900"/>
          </a:xfrm>
          <a:prstGeom prst="rect">
            <a:avLst/>
          </a:prstGeom>
        </p:spPr>
      </p:pic>
      <p:sp>
        <p:nvSpPr>
          <p:cNvPr id="6" name="Title 1"/>
          <p:cNvSpPr>
            <a:spLocks noGrp="1"/>
          </p:cNvSpPr>
          <p:nvPr>
            <p:ph type="ctrTitle" hasCustomPrompt="1"/>
          </p:nvPr>
        </p:nvSpPr>
        <p:spPr bwMode="white">
          <a:xfrm>
            <a:off x="1660525" y="2294625"/>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Lab</a:t>
            </a:r>
          </a:p>
        </p:txBody>
      </p:sp>
      <p:sp>
        <p:nvSpPr>
          <p:cNvPr id="10" name="Subtitle 2"/>
          <p:cNvSpPr>
            <a:spLocks noGrp="1"/>
          </p:cNvSpPr>
          <p:nvPr>
            <p:ph type="subTitle" idx="1"/>
          </p:nvPr>
        </p:nvSpPr>
        <p:spPr bwMode="white">
          <a:xfrm>
            <a:off x="1671637" y="3260727"/>
            <a:ext cx="12319001" cy="3346421"/>
          </a:xfrm>
          <a:prstGeom prst="rect">
            <a:avLst/>
          </a:prstGeom>
        </p:spPr>
        <p:txBody>
          <a:bodyPr lIns="91425" tIns="91425" rIns="91425" bIns="91425">
            <a:noAutofit/>
          </a:bodyPr>
          <a:lstStyle>
            <a:lvl1pPr marL="571401" indent="-571401" algn="l">
              <a:lnSpc>
                <a:spcPct val="100000"/>
              </a:lnSpc>
              <a:spcBef>
                <a:spcPts val="0"/>
              </a:spcBef>
              <a:buFont typeface="Wingdings" charset="2"/>
              <a:buChar char="q"/>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578230006"/>
      </p:ext>
    </p:extLst>
  </p:cSld>
  <p:clrMapOvr>
    <a:masterClrMapping/>
  </p:clrMapOvr>
  <p:transition xmlns:p14="http://schemas.microsoft.com/office/powerpoint/2010/main" spd="med">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2" y="144391"/>
            <a:ext cx="12824551"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COMMIT</a:t>
            </a:r>
          </a:p>
        </p:txBody>
      </p:sp>
      <p:pic>
        <p:nvPicPr>
          <p:cNvPr id="2" name="Picture 1" descr="commi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5974" y="-183230"/>
            <a:ext cx="2404062" cy="3204916"/>
          </a:xfrm>
          <a:prstGeom prst="rect">
            <a:avLst/>
          </a:prstGeom>
        </p:spPr>
      </p:pic>
      <p:sp>
        <p:nvSpPr>
          <p:cNvPr id="6" name="Title 1"/>
          <p:cNvSpPr>
            <a:spLocks noGrp="1"/>
          </p:cNvSpPr>
          <p:nvPr>
            <p:ph type="ctrTitle" hasCustomPrompt="1"/>
          </p:nvPr>
        </p:nvSpPr>
        <p:spPr bwMode="white">
          <a:xfrm>
            <a:off x="1660525" y="2294625"/>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Commit</a:t>
            </a:r>
          </a:p>
        </p:txBody>
      </p:sp>
      <p:sp>
        <p:nvSpPr>
          <p:cNvPr id="10" name="Subtitle 2"/>
          <p:cNvSpPr>
            <a:spLocks noGrp="1"/>
          </p:cNvSpPr>
          <p:nvPr>
            <p:ph type="subTitle" idx="1" hasCustomPrompt="1"/>
          </p:nvPr>
        </p:nvSpPr>
        <p:spPr bwMode="white">
          <a:xfrm>
            <a:off x="1660525" y="3273287"/>
            <a:ext cx="12330114"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 cd repo</a:t>
            </a:r>
          </a:p>
          <a:p>
            <a:r>
              <a:rPr lang="en-US" dirty="0"/>
              <a:t>$ git </a:t>
            </a:r>
            <a:r>
              <a:rPr lang="en-US" dirty="0" err="1"/>
              <a:t>init</a:t>
            </a:r>
            <a:endParaRPr lang="en-US" dirty="0"/>
          </a:p>
          <a:p>
            <a:r>
              <a:rPr lang="en-US" dirty="0"/>
              <a:t>$ git add .</a:t>
            </a:r>
          </a:p>
          <a:p>
            <a:r>
              <a:rPr lang="en-US" dirty="0"/>
              <a:t>$ git commit -m "Work Complete"</a:t>
            </a:r>
          </a:p>
        </p:txBody>
      </p:sp>
    </p:spTree>
    <p:extLst>
      <p:ext uri="{BB962C8B-B14F-4D97-AF65-F5344CB8AC3E}">
        <p14:creationId xmlns:p14="http://schemas.microsoft.com/office/powerpoint/2010/main" val="2736622978"/>
      </p:ext>
    </p:extLst>
  </p:cSld>
  <p:clrMapOvr>
    <a:masterClrMapping/>
  </p:clrMapOvr>
  <p:transition xmlns:p14="http://schemas.microsoft.com/office/powerpoint/2010/mai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4"/>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603882" y="1806576"/>
            <a:ext cx="5048251" cy="4962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xmlns:p14="http://schemas.microsoft.com/office/powerpoint/2010/mai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6" y="144391"/>
            <a:ext cx="14076457"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070284" y="324732"/>
            <a:ext cx="2815435" cy="2189001"/>
          </a:xfrm>
          <a:prstGeom prst="rect">
            <a:avLst/>
          </a:prstGeom>
        </p:spPr>
      </p:pic>
      <p:sp>
        <p:nvSpPr>
          <p:cNvPr id="6" name="Title 1"/>
          <p:cNvSpPr>
            <a:spLocks noGrp="1"/>
          </p:cNvSpPr>
          <p:nvPr>
            <p:ph type="ctrTitle" hasCustomPrompt="1"/>
          </p:nvPr>
        </p:nvSpPr>
        <p:spPr bwMode="white">
          <a:xfrm>
            <a:off x="1660525" y="2294625"/>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660525" y="3260726"/>
            <a:ext cx="12330114" cy="2544286"/>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3402071463"/>
      </p:ext>
    </p:extLst>
  </p:cSld>
  <p:clrMapOvr>
    <a:masterClrMapping/>
  </p:clrMapOvr>
  <p:transition xmlns:p14="http://schemas.microsoft.com/office/powerpoint/2010/main" spd="med">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650041" y="1856198"/>
            <a:ext cx="14898624" cy="5345954"/>
          </a:xfrm>
          <a:prstGeom prst="rect">
            <a:avLst/>
          </a:prstGeom>
        </p:spPr>
        <p:txBody>
          <a:bodyPr lIns="91425" tIns="45714" rIns="91425" bIns="45714">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90201942"/>
      </p:ext>
    </p:extLst>
  </p:cSld>
  <p:clrMapOvr>
    <a:masterClrMapping/>
  </p:clrMapOvr>
  <p:transition xmlns:p14="http://schemas.microsoft.com/office/powerpoint/2010/main" spd="med">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4"/>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5" y="2315963"/>
            <a:ext cx="14423692" cy="5580480"/>
          </a:xfrm>
          <a:prstGeom prst="rect">
            <a:avLst/>
          </a:prstGeom>
          <a:solidFill>
            <a:schemeClr val="tx2"/>
          </a:solidFill>
          <a:ln w="12700">
            <a:solidFill>
              <a:schemeClr val="tx2"/>
            </a:solidFill>
            <a:prstDash val="dash"/>
          </a:ln>
        </p:spPr>
        <p:txBody>
          <a:bodyPr lIns="91425" tIns="45714" rIns="91425" bIns="45714">
            <a:no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4" y="1337150"/>
            <a:ext cx="14422528" cy="729785"/>
          </a:xfrm>
          <a:prstGeom prst="rect">
            <a:avLst/>
          </a:prstGeom>
          <a:solidFill>
            <a:schemeClr val="tx2"/>
          </a:solidFill>
        </p:spPr>
        <p:txBody>
          <a:bodyPr lIns="91425"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127883" y="3228516"/>
            <a:ext cx="14420850" cy="557212"/>
          </a:xfrm>
          <a:prstGeom prst="rect">
            <a:avLst/>
          </a:prstGeom>
          <a:solidFill>
            <a:schemeClr val="accent1">
              <a:alpha val="60000"/>
            </a:schemeClr>
          </a:solidFill>
          <a:ln>
            <a:solidFill>
              <a:schemeClr val="accent1">
                <a:lumMod val="75000"/>
              </a:schemeClr>
            </a:solidFill>
          </a:ln>
        </p:spPr>
        <p:txBody>
          <a:bodyPr anchor="ctr">
            <a:noAutofit/>
          </a:bodyPr>
          <a:lstStyle>
            <a:lvl1pPr algn="l">
              <a:defRPr sz="43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900"/>
            </a:lvl1pPr>
          </a:lstStyle>
          <a:p>
            <a:r>
              <a:rPr lang="en-US"/>
              <a:t>Click to edit Master title style</a:t>
            </a:r>
            <a:endParaRPr lang="en-US" dirty="0"/>
          </a:p>
        </p:txBody>
      </p:sp>
    </p:spTree>
    <p:extLst>
      <p:ext uri="{BB962C8B-B14F-4D97-AF65-F5344CB8AC3E}">
        <p14:creationId xmlns:p14="http://schemas.microsoft.com/office/powerpoint/2010/main" val="354726558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03250" y="1336678"/>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113754"/>
            <a:ext cx="14423692" cy="5951611"/>
          </a:xfrm>
          <a:prstGeom prst="rect">
            <a:avLst/>
          </a:prstGeom>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vl2pPr>
              <a:defRPr sz="3200"/>
            </a:lvl2pPr>
            <a:lvl3pPr>
              <a:defRPr sz="3200"/>
            </a:lvl3pPr>
            <a:lvl4pPr>
              <a:defRPr sz="3200"/>
            </a:lvl4pPr>
            <a:lvl5pPr>
              <a:defRPr sz="3200"/>
            </a:lvl5pPr>
          </a:lstStyle>
          <a:p>
            <a:pPr lvl="0"/>
            <a:r>
              <a:rPr lang="en-US" dirty="0"/>
              <a:t>SOURCE</a:t>
            </a:r>
          </a:p>
        </p:txBody>
      </p:sp>
      <p:sp>
        <p:nvSpPr>
          <p:cNvPr id="5" name="Text Placeholder 4"/>
          <p:cNvSpPr>
            <a:spLocks noGrp="1"/>
          </p:cNvSpPr>
          <p:nvPr>
            <p:ph type="body" sz="quarter" idx="11" hasCustomPrompt="1"/>
          </p:nvPr>
        </p:nvSpPr>
        <p:spPr>
          <a:xfrm>
            <a:off x="1121104" y="1337157"/>
            <a:ext cx="14422528" cy="566391"/>
          </a:xfrm>
          <a:prstGeom prst="rect">
            <a:avLst/>
          </a:prstGeom>
          <a:solidFill>
            <a:schemeClr val="bg1">
              <a:lumMod val="85000"/>
              <a:alpha val="50000"/>
            </a:schemeClr>
          </a:solidFill>
        </p:spPr>
        <p:txBody>
          <a:bodyPr lIns="91425" bIns="91425"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124446" y="3538310"/>
            <a:ext cx="14404274" cy="659006"/>
          </a:xfrm>
          <a:prstGeom prst="rect">
            <a:avLst/>
          </a:prstGeom>
          <a:solidFill>
            <a:srgbClr val="FF0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2" y="4206990"/>
            <a:ext cx="14404274" cy="626533"/>
          </a:xfrm>
          <a:prstGeom prst="rect">
            <a:avLst/>
          </a:prstGeom>
          <a:solidFill>
            <a:srgbClr val="008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3670188180"/>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a:t>Click to edit Master text styles</a:t>
            </a:r>
          </a:p>
        </p:txBody>
      </p:sp>
    </p:spTree>
    <p:extLst>
      <p:ext uri="{BB962C8B-B14F-4D97-AF65-F5344CB8AC3E}">
        <p14:creationId xmlns:p14="http://schemas.microsoft.com/office/powerpoint/2010/main" val="2158221509"/>
      </p:ext>
    </p:extLst>
  </p:cSld>
  <p:clrMapOvr>
    <a:masterClrMapping/>
  </p:clrMapOvr>
  <p:transition xmlns:p14="http://schemas.microsoft.com/office/powerpoint/2010/main" spd="med">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93524017"/>
      </p:ext>
    </p:extLst>
  </p:cSld>
  <p:clrMapOvr>
    <a:masterClrMapping/>
  </p:clrMapOvr>
  <p:transition xmlns:p14="http://schemas.microsoft.com/office/powerpoint/2010/main" spd="med">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870"/>
            </a:lvl1pPr>
          </a:lstStyle>
          <a:p>
            <a:r>
              <a:rPr lang="en-US"/>
              <a:t>Click to edit Master title style</a:t>
            </a:r>
            <a:endParaRPr lang="en-US" dirty="0"/>
          </a:p>
        </p:txBody>
      </p:sp>
    </p:spTree>
    <p:extLst>
      <p:ext uri="{BB962C8B-B14F-4D97-AF65-F5344CB8AC3E}">
        <p14:creationId xmlns:p14="http://schemas.microsoft.com/office/powerpoint/2010/main" val="3959519528"/>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14961886"/>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a:t> </a:t>
            </a:r>
          </a:p>
        </p:txBody>
      </p:sp>
    </p:spTree>
    <p:extLst>
      <p:ext uri="{BB962C8B-B14F-4D97-AF65-F5344CB8AC3E}">
        <p14:creationId xmlns:p14="http://schemas.microsoft.com/office/powerpoint/2010/main" val="1848236382"/>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0037776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36962" y="144391"/>
            <a:ext cx="11554286"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19432" y="324732"/>
            <a:ext cx="2717147" cy="2189001"/>
          </a:xfrm>
          <a:prstGeom prst="rect">
            <a:avLst/>
          </a:prstGeom>
        </p:spPr>
      </p:pic>
      <p:sp>
        <p:nvSpPr>
          <p:cNvPr id="6" name="Title 1"/>
          <p:cNvSpPr>
            <a:spLocks noGrp="1"/>
          </p:cNvSpPr>
          <p:nvPr>
            <p:ph type="ctrTitle" hasCustomPrompt="1"/>
          </p:nvPr>
        </p:nvSpPr>
        <p:spPr bwMode="white">
          <a:xfrm>
            <a:off x="1671637" y="2294625"/>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671637" y="3271838"/>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276896790"/>
      </p:ext>
    </p:extLst>
  </p:cSld>
  <p:clrMapOvr>
    <a:masterClrMapping/>
  </p:clrMapOvr>
  <p:transition xmlns:p14="http://schemas.microsoft.com/office/powerpoint/2010/main" spd="med">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Tree>
    <p:extLst>
      <p:ext uri="{BB962C8B-B14F-4D97-AF65-F5344CB8AC3E}">
        <p14:creationId xmlns:p14="http://schemas.microsoft.com/office/powerpoint/2010/main" val="288925470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aseline="0">
                <a:latin typeface="Courier New" panose="02070309020205020404" pitchFamily="49" charset="0"/>
                <a:cs typeface="Courier New" panose="02070309020205020404" pitchFamily="49" charset="0"/>
              </a:defRPr>
            </a:lvl1pPr>
          </a:lstStyle>
          <a:p>
            <a:pPr lvl="0"/>
            <a:r>
              <a:rPr lang="en-US" dirty="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Tree>
    <p:extLst>
      <p:ext uri="{BB962C8B-B14F-4D97-AF65-F5344CB8AC3E}">
        <p14:creationId xmlns:p14="http://schemas.microsoft.com/office/powerpoint/2010/main" val="393243188"/>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Tree>
    <p:extLst>
      <p:ext uri="{BB962C8B-B14F-4D97-AF65-F5344CB8AC3E}">
        <p14:creationId xmlns:p14="http://schemas.microsoft.com/office/powerpoint/2010/main" val="2414303250"/>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Tree>
    <p:extLst>
      <p:ext uri="{BB962C8B-B14F-4D97-AF65-F5344CB8AC3E}">
        <p14:creationId xmlns:p14="http://schemas.microsoft.com/office/powerpoint/2010/main" val="205135876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pPr defTabSz="1217613"/>
            <a:endParaRPr lang="en-US" sz="3200">
              <a:solidFill>
                <a:srgbClr val="3E4346"/>
              </a:solidFill>
            </a:endParaRPr>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pPr defTabSz="1217613"/>
            <a:endParaRPr lang="en-US" sz="3200">
              <a:solidFill>
                <a:srgbClr val="3E4346"/>
              </a:solidFill>
            </a:endParaRPr>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a:t>B</a:t>
            </a:r>
          </a:p>
        </p:txBody>
      </p:sp>
    </p:spTree>
    <p:extLst>
      <p:ext uri="{BB962C8B-B14F-4D97-AF65-F5344CB8AC3E}">
        <p14:creationId xmlns:p14="http://schemas.microsoft.com/office/powerpoint/2010/main" val="360989756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603875" y="1806575"/>
            <a:ext cx="5048250"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1149481"/>
      </p:ext>
    </p:extLst>
  </p:cSld>
  <p:clrMapOvr>
    <a:masterClrMapping/>
  </p:clrMapOvr>
  <p:transition xmlns:p14="http://schemas.microsoft.com/office/powerpoint/2010/main" spd="med">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EXERCISE</a:t>
            </a:r>
          </a:p>
        </p:txBody>
      </p:sp>
      <p:pic>
        <p:nvPicPr>
          <p:cNvPr id="3" name="Picture 2" descr="chef.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a:t>Group Exercise</a:t>
            </a:r>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pPr defTabSz="1217613"/>
            <a:r>
              <a:rPr lang="en-US" sz="3200" b="1" dirty="0">
                <a:solidFill>
                  <a:srgbClr val="3E4346"/>
                </a:solidFill>
              </a:rPr>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56258168"/>
      </p:ext>
    </p:extLst>
  </p:cSld>
  <p:clrMapOvr>
    <a:masterClrMapping/>
  </p:clrMapOvr>
  <p:transition xmlns:p14="http://schemas.microsoft.com/office/powerpoint/2010/main" spd="med">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1077611661"/>
      </p:ext>
    </p:extLst>
  </p:cSld>
  <p:clrMapOvr>
    <a:masterClrMapping/>
  </p:clrMapOvr>
  <p:transition xmlns:p14="http://schemas.microsoft.com/office/powerpoint/2010/main" spd="med">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cSld name="Title Slid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576952" y="6930799"/>
            <a:ext cx="10972800" cy="1337549"/>
          </a:xfrm>
          <a:prstGeom prst="rect">
            <a:avLst/>
          </a:prstGeom>
          <a:noFill/>
          <a:ln>
            <a:noFill/>
          </a:ln>
        </p:spPr>
        <p:txBody>
          <a:bodyPr lIns="101582" tIns="101582" rIns="101582" bIns="101582" anchor="ctr" anchorCtr="0"/>
          <a:lstStyle>
            <a:lvl1pPr marL="0" marR="0" lvl="0" indent="0" algn="ctr" rtl="0">
              <a:lnSpc>
                <a:spcPct val="90000"/>
              </a:lnSpc>
              <a:spcBef>
                <a:spcPts val="0"/>
              </a:spcBef>
              <a:buClr>
                <a:srgbClr val="435464"/>
              </a:buClr>
              <a:buFont typeface="Gill Sans"/>
              <a:buNone/>
              <a:defRPr sz="4800" b="1" i="0" u="none" strike="noStrike" cap="none">
                <a:solidFill>
                  <a:srgbClr val="435464"/>
                </a:solidFill>
                <a:latin typeface="Gill Sans"/>
                <a:ea typeface="Gill Sans"/>
                <a:cs typeface="Gill Sans"/>
                <a:sym typeface="Gill Sans"/>
              </a:defRPr>
            </a:lvl1pPr>
            <a:lvl2pPr lvl="1" indent="0">
              <a:spcBef>
                <a:spcPts val="0"/>
              </a:spcBef>
              <a:buNone/>
              <a:defRPr sz="2000"/>
            </a:lvl2pPr>
            <a:lvl3pPr lvl="2" indent="0">
              <a:spcBef>
                <a:spcPts val="0"/>
              </a:spcBef>
              <a:buNone/>
              <a:defRPr sz="2000"/>
            </a:lvl3pPr>
            <a:lvl4pPr lvl="3" indent="0">
              <a:spcBef>
                <a:spcPts val="0"/>
              </a:spcBef>
              <a:buNone/>
              <a:defRPr sz="2000"/>
            </a:lvl4pPr>
            <a:lvl5pPr lvl="4" indent="0">
              <a:spcBef>
                <a:spcPts val="0"/>
              </a:spcBef>
              <a:buNone/>
              <a:defRPr sz="2000"/>
            </a:lvl5pPr>
            <a:lvl6pPr lvl="5" indent="0">
              <a:spcBef>
                <a:spcPts val="0"/>
              </a:spcBef>
              <a:buNone/>
              <a:defRPr sz="2000"/>
            </a:lvl6pPr>
            <a:lvl7pPr lvl="6" indent="0">
              <a:spcBef>
                <a:spcPts val="0"/>
              </a:spcBef>
              <a:buNone/>
              <a:defRPr sz="2000"/>
            </a:lvl7pPr>
            <a:lvl8pPr lvl="7" indent="0">
              <a:spcBef>
                <a:spcPts val="0"/>
              </a:spcBef>
              <a:buNone/>
              <a:defRPr sz="2000"/>
            </a:lvl8pPr>
            <a:lvl9pPr lvl="8" indent="0">
              <a:spcBef>
                <a:spcPts val="0"/>
              </a:spcBef>
              <a:buNone/>
              <a:defRPr sz="2000"/>
            </a:lvl9pPr>
          </a:lstStyle>
          <a:p>
            <a:endParaRPr/>
          </a:p>
        </p:txBody>
      </p:sp>
      <p:sp>
        <p:nvSpPr>
          <p:cNvPr id="10" name="Shape 10"/>
          <p:cNvSpPr txBox="1">
            <a:spLocks noGrp="1"/>
          </p:cNvSpPr>
          <p:nvPr>
            <p:ph type="subTitle" idx="1"/>
          </p:nvPr>
        </p:nvSpPr>
        <p:spPr>
          <a:xfrm>
            <a:off x="2576952" y="7885614"/>
            <a:ext cx="10972800" cy="560787"/>
          </a:xfrm>
          <a:prstGeom prst="rect">
            <a:avLst/>
          </a:prstGeom>
          <a:noFill/>
          <a:ln>
            <a:noFill/>
          </a:ln>
        </p:spPr>
        <p:txBody>
          <a:bodyPr lIns="101582" tIns="101582" rIns="101582" bIns="101582" anchor="t" anchorCtr="0"/>
          <a:lstStyle>
            <a:lvl1pPr marL="0" marR="0" lvl="0" indent="0" algn="ctr" rtl="0">
              <a:lnSpc>
                <a:spcPct val="90000"/>
              </a:lnSpc>
              <a:spcBef>
                <a:spcPts val="0"/>
              </a:spcBef>
              <a:buClr>
                <a:srgbClr val="435464"/>
              </a:buClr>
              <a:buFont typeface="Arial"/>
              <a:buNone/>
              <a:defRPr sz="2700" b="0" i="0" u="none" strike="noStrike" cap="none">
                <a:solidFill>
                  <a:srgbClr val="435464"/>
                </a:solidFill>
                <a:latin typeface="Gill Sans"/>
                <a:ea typeface="Gill Sans"/>
                <a:cs typeface="Gill Sans"/>
                <a:sym typeface="Gill Sans"/>
              </a:defRPr>
            </a:lvl1pPr>
            <a:lvl2pPr marL="609386" marR="0" lvl="1" indent="-2614" algn="ctr" rtl="0">
              <a:lnSpc>
                <a:spcPct val="100000"/>
              </a:lnSpc>
              <a:spcBef>
                <a:spcPts val="800"/>
              </a:spcBef>
              <a:buClr>
                <a:srgbClr val="888888"/>
              </a:buClr>
              <a:buFont typeface="Merriweather Sans"/>
              <a:buNone/>
              <a:defRPr sz="2700" b="0" i="0" u="none" strike="noStrike" cap="none">
                <a:solidFill>
                  <a:srgbClr val="888888"/>
                </a:solidFill>
                <a:latin typeface="Gill Sans"/>
                <a:ea typeface="Gill Sans"/>
                <a:cs typeface="Gill Sans"/>
                <a:sym typeface="Gill Sans"/>
              </a:defRPr>
            </a:lvl2pPr>
            <a:lvl3pPr marL="1218773" marR="0" lvl="2" indent="-5229" algn="ctr" rtl="0">
              <a:lnSpc>
                <a:spcPct val="100000"/>
              </a:lnSpc>
              <a:spcBef>
                <a:spcPts val="800"/>
              </a:spcBef>
              <a:buClr>
                <a:srgbClr val="888888"/>
              </a:buClr>
              <a:buFont typeface="Merriweather Sans"/>
              <a:buNone/>
              <a:defRPr sz="2300" b="0" i="0" u="none" strike="noStrike" cap="none">
                <a:solidFill>
                  <a:srgbClr val="888888"/>
                </a:solidFill>
                <a:latin typeface="Gill Sans"/>
                <a:ea typeface="Gill Sans"/>
                <a:cs typeface="Gill Sans"/>
                <a:sym typeface="Gill Sans"/>
              </a:defRPr>
            </a:lvl3pPr>
            <a:lvl4pPr marL="1828162" marR="0" lvl="3" indent="-7845" algn="ctr" rtl="0">
              <a:lnSpc>
                <a:spcPct val="100000"/>
              </a:lnSpc>
              <a:spcBef>
                <a:spcPts val="800"/>
              </a:spcBef>
              <a:buClr>
                <a:srgbClr val="888888"/>
              </a:buClr>
              <a:buFont typeface="Merriweather Sans"/>
              <a:buNone/>
              <a:defRPr sz="2100" b="0" i="0" u="none" strike="noStrike" cap="none">
                <a:solidFill>
                  <a:srgbClr val="888888"/>
                </a:solidFill>
                <a:latin typeface="Gill Sans"/>
                <a:ea typeface="Gill Sans"/>
                <a:cs typeface="Gill Sans"/>
                <a:sym typeface="Gill Sans"/>
              </a:defRPr>
            </a:lvl4pPr>
            <a:lvl5pPr marL="2437549" marR="0" lvl="4" indent="-10462" algn="ctr" rtl="0">
              <a:lnSpc>
                <a:spcPct val="100000"/>
              </a:lnSpc>
              <a:spcBef>
                <a:spcPts val="800"/>
              </a:spcBef>
              <a:buClr>
                <a:srgbClr val="888888"/>
              </a:buClr>
              <a:buFont typeface="Merriweather Sans"/>
              <a:buNone/>
              <a:defRPr sz="2100" b="0" i="0" u="none" strike="noStrike" cap="none">
                <a:solidFill>
                  <a:srgbClr val="888888"/>
                </a:solidFill>
                <a:latin typeface="Gill Sans"/>
                <a:ea typeface="Gill Sans"/>
                <a:cs typeface="Gill Sans"/>
                <a:sym typeface="Gill Sans"/>
              </a:defRPr>
            </a:lvl5pPr>
            <a:lvl6pPr marL="3046933" marR="0" lvl="5" indent="-13073" algn="ctr" rtl="0">
              <a:spcBef>
                <a:spcPts val="533"/>
              </a:spcBef>
              <a:buClr>
                <a:srgbClr val="888888"/>
              </a:buClr>
              <a:buFont typeface="Arial"/>
              <a:buNone/>
              <a:defRPr sz="2700" b="0" i="0" u="none" strike="noStrike" cap="none">
                <a:solidFill>
                  <a:srgbClr val="888888"/>
                </a:solidFill>
                <a:latin typeface="Cabin"/>
                <a:ea typeface="Cabin"/>
                <a:cs typeface="Cabin"/>
                <a:sym typeface="Cabin"/>
              </a:defRPr>
            </a:lvl6pPr>
            <a:lvl7pPr marL="3656321" marR="0" lvl="6" indent="-1580" algn="ctr" rtl="0">
              <a:spcBef>
                <a:spcPts val="533"/>
              </a:spcBef>
              <a:buClr>
                <a:srgbClr val="888888"/>
              </a:buClr>
              <a:buFont typeface="Arial"/>
              <a:buNone/>
              <a:defRPr sz="2700" b="0" i="0" u="none" strike="noStrike" cap="none">
                <a:solidFill>
                  <a:srgbClr val="888888"/>
                </a:solidFill>
                <a:latin typeface="Cabin"/>
                <a:ea typeface="Cabin"/>
                <a:cs typeface="Cabin"/>
                <a:sym typeface="Cabin"/>
              </a:defRPr>
            </a:lvl7pPr>
            <a:lvl8pPr marL="4265711" marR="0" lvl="7" indent="-4198" algn="ctr" rtl="0">
              <a:spcBef>
                <a:spcPts val="533"/>
              </a:spcBef>
              <a:buClr>
                <a:srgbClr val="888888"/>
              </a:buClr>
              <a:buFont typeface="Arial"/>
              <a:buNone/>
              <a:defRPr sz="2700" b="0" i="0" u="none" strike="noStrike" cap="none">
                <a:solidFill>
                  <a:srgbClr val="888888"/>
                </a:solidFill>
                <a:latin typeface="Cabin"/>
                <a:ea typeface="Cabin"/>
                <a:cs typeface="Cabin"/>
                <a:sym typeface="Cabin"/>
              </a:defRPr>
            </a:lvl8pPr>
            <a:lvl9pPr marL="4875096" marR="0" lvl="8" indent="-6810" algn="ctr" rtl="0">
              <a:spcBef>
                <a:spcPts val="533"/>
              </a:spcBef>
              <a:buClr>
                <a:srgbClr val="888888"/>
              </a:buClr>
              <a:buFont typeface="Arial"/>
              <a:buNone/>
              <a:defRPr sz="2700" b="0" i="0" u="none" strike="noStrike" cap="none">
                <a:solidFill>
                  <a:srgbClr val="888888"/>
                </a:solidFill>
                <a:latin typeface="Cabin"/>
                <a:ea typeface="Cabin"/>
                <a:cs typeface="Cabin"/>
                <a:sym typeface="Cabin"/>
              </a:defRPr>
            </a:lvl9pPr>
          </a:lstStyle>
          <a:p>
            <a:endParaRPr/>
          </a:p>
        </p:txBody>
      </p:sp>
      <p:pic>
        <p:nvPicPr>
          <p:cNvPr id="11" name="Shape 11" descr="plain transparent logo.png"/>
          <p:cNvPicPr preferRelativeResize="0"/>
          <p:nvPr/>
        </p:nvPicPr>
        <p:blipFill rotWithShape="1">
          <a:blip r:embed="rId2">
            <a:alphaModFix/>
          </a:blip>
          <a:srcRect/>
          <a:stretch/>
        </p:blipFill>
        <p:spPr>
          <a:xfrm>
            <a:off x="5499845" y="829374"/>
            <a:ext cx="5563813" cy="5502047"/>
          </a:xfrm>
          <a:prstGeom prst="rect">
            <a:avLst/>
          </a:prstGeom>
          <a:noFill/>
          <a:ln>
            <a:noFill/>
          </a:ln>
        </p:spPr>
      </p:pic>
    </p:spTree>
    <p:extLst>
      <p:ext uri="{BB962C8B-B14F-4D97-AF65-F5344CB8AC3E}">
        <p14:creationId xmlns:p14="http://schemas.microsoft.com/office/powerpoint/2010/main" val="246954671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cSld name="Bullets">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677336" y="609601"/>
            <a:ext cx="14901332" cy="677107"/>
          </a:xfrm>
          <a:prstGeom prst="rect">
            <a:avLst/>
          </a:prstGeom>
          <a:noFill/>
          <a:ln>
            <a:noFill/>
          </a:ln>
        </p:spPr>
        <p:txBody>
          <a:bodyPr lIns="101582" tIns="101582" rIns="101582" bIns="101582" anchor="t" anchorCtr="0"/>
          <a:lstStyle>
            <a:lvl1pPr marL="0" marR="0" lvl="0" indent="0" algn="l" rtl="0">
              <a:lnSpc>
                <a:spcPct val="90000"/>
              </a:lnSpc>
              <a:spcBef>
                <a:spcPts val="0"/>
              </a:spcBef>
              <a:buClr>
                <a:srgbClr val="435464"/>
              </a:buClr>
              <a:buFont typeface="Gill Sans"/>
              <a:buNone/>
              <a:defRPr sz="4800" b="0" i="0" u="none" strike="noStrike" cap="none">
                <a:solidFill>
                  <a:srgbClr val="435464"/>
                </a:solidFill>
                <a:latin typeface="Gill Sans"/>
                <a:ea typeface="Gill Sans"/>
                <a:cs typeface="Gill Sans"/>
                <a:sym typeface="Gill Sans"/>
              </a:defRPr>
            </a:lvl1pPr>
            <a:lvl2pPr lvl="1" indent="0">
              <a:spcBef>
                <a:spcPts val="0"/>
              </a:spcBef>
              <a:buNone/>
              <a:defRPr sz="2000"/>
            </a:lvl2pPr>
            <a:lvl3pPr lvl="2" indent="0">
              <a:spcBef>
                <a:spcPts val="0"/>
              </a:spcBef>
              <a:buNone/>
              <a:defRPr sz="2000"/>
            </a:lvl3pPr>
            <a:lvl4pPr lvl="3" indent="0">
              <a:spcBef>
                <a:spcPts val="0"/>
              </a:spcBef>
              <a:buNone/>
              <a:defRPr sz="2000"/>
            </a:lvl4pPr>
            <a:lvl5pPr lvl="4" indent="0">
              <a:spcBef>
                <a:spcPts val="0"/>
              </a:spcBef>
              <a:buNone/>
              <a:defRPr sz="2000"/>
            </a:lvl5pPr>
            <a:lvl6pPr lvl="5" indent="0">
              <a:spcBef>
                <a:spcPts val="0"/>
              </a:spcBef>
              <a:buNone/>
              <a:defRPr sz="2000"/>
            </a:lvl6pPr>
            <a:lvl7pPr lvl="6" indent="0">
              <a:spcBef>
                <a:spcPts val="0"/>
              </a:spcBef>
              <a:buNone/>
              <a:defRPr sz="2000"/>
            </a:lvl7pPr>
            <a:lvl8pPr lvl="7" indent="0">
              <a:spcBef>
                <a:spcPts val="0"/>
              </a:spcBef>
              <a:buNone/>
              <a:defRPr sz="2000"/>
            </a:lvl8pPr>
            <a:lvl9pPr lvl="8" indent="0">
              <a:spcBef>
                <a:spcPts val="0"/>
              </a:spcBef>
              <a:buNone/>
              <a:defRPr sz="2000"/>
            </a:lvl9pPr>
          </a:lstStyle>
          <a:p>
            <a:endParaRPr/>
          </a:p>
        </p:txBody>
      </p:sp>
      <p:sp>
        <p:nvSpPr>
          <p:cNvPr id="14" name="Shape 14"/>
          <p:cNvSpPr txBox="1">
            <a:spLocks noGrp="1"/>
          </p:cNvSpPr>
          <p:nvPr>
            <p:ph type="body" idx="1"/>
          </p:nvPr>
        </p:nvSpPr>
        <p:spPr>
          <a:xfrm>
            <a:off x="677334" y="1856204"/>
            <a:ext cx="14898623" cy="5345952"/>
          </a:xfrm>
          <a:prstGeom prst="rect">
            <a:avLst/>
          </a:prstGeom>
          <a:noFill/>
          <a:ln>
            <a:noFill/>
          </a:ln>
        </p:spPr>
        <p:txBody>
          <a:bodyPr lIns="101582" tIns="101582" rIns="101582" bIns="101582" anchor="t" anchorCtr="0"/>
          <a:lstStyle>
            <a:lvl1pPr marL="308937" marR="0" lvl="0" indent="-124788" algn="l" rtl="0">
              <a:lnSpc>
                <a:spcPct val="100000"/>
              </a:lnSpc>
              <a:spcBef>
                <a:spcPts val="800"/>
              </a:spcBef>
              <a:buClr>
                <a:srgbClr val="435464"/>
              </a:buClr>
              <a:buSzPct val="90000"/>
              <a:buFont typeface="Arial"/>
              <a:buChar char="•"/>
              <a:defRPr sz="3200" b="0" i="0" u="none" strike="noStrike" cap="none">
                <a:solidFill>
                  <a:srgbClr val="435464"/>
                </a:solidFill>
                <a:latin typeface="Gill Sans"/>
                <a:ea typeface="Gill Sans"/>
                <a:cs typeface="Gill Sans"/>
                <a:sym typeface="Gill Sans"/>
              </a:defRPr>
            </a:lvl1pPr>
            <a:lvl2pPr marL="689935" marR="0" lvl="1" indent="-351272" algn="l" rtl="0">
              <a:lnSpc>
                <a:spcPct val="100000"/>
              </a:lnSpc>
              <a:spcBef>
                <a:spcPts val="800"/>
              </a:spcBef>
              <a:buClr>
                <a:srgbClr val="435464"/>
              </a:buClr>
              <a:buSzPct val="25000"/>
              <a:buFont typeface="Merriweather Sans"/>
              <a:buChar char=" "/>
              <a:defRPr sz="2700" b="0" i="0" u="none" strike="noStrike" cap="none">
                <a:solidFill>
                  <a:srgbClr val="435464"/>
                </a:solidFill>
                <a:latin typeface="Gill Sans"/>
                <a:ea typeface="Gill Sans"/>
                <a:cs typeface="Gill Sans"/>
                <a:sym typeface="Gill Sans"/>
              </a:defRPr>
            </a:lvl2pPr>
            <a:lvl3pPr marL="990408" marR="0" lvl="2" indent="-346594" algn="l" rtl="0">
              <a:lnSpc>
                <a:spcPct val="100000"/>
              </a:lnSpc>
              <a:spcBef>
                <a:spcPts val="800"/>
              </a:spcBef>
              <a:buClr>
                <a:srgbClr val="435464"/>
              </a:buClr>
              <a:buSzPct val="25000"/>
              <a:buFont typeface="Merriweather Sans"/>
              <a:buChar char=" "/>
              <a:defRPr sz="2300" b="0" i="0" u="none" strike="noStrike" cap="none">
                <a:solidFill>
                  <a:srgbClr val="435464"/>
                </a:solidFill>
                <a:latin typeface="Gill Sans"/>
                <a:ea typeface="Gill Sans"/>
                <a:cs typeface="Gill Sans"/>
                <a:sym typeface="Gill Sans"/>
              </a:defRPr>
            </a:lvl3pPr>
            <a:lvl4pPr marL="1221056" marR="0" lvl="3" indent="-354994" algn="l" rtl="0">
              <a:lnSpc>
                <a:spcPct val="100000"/>
              </a:lnSpc>
              <a:spcBef>
                <a:spcPts val="800"/>
              </a:spcBef>
              <a:buClr>
                <a:srgbClr val="435464"/>
              </a:buClr>
              <a:buSzPct val="25000"/>
              <a:buFont typeface="Merriweather Sans"/>
              <a:buChar char=" "/>
              <a:defRPr sz="2100" b="0" i="0" u="none" strike="noStrike" cap="none">
                <a:solidFill>
                  <a:srgbClr val="435464"/>
                </a:solidFill>
                <a:latin typeface="Gill Sans"/>
                <a:ea typeface="Gill Sans"/>
                <a:cs typeface="Gill Sans"/>
                <a:sym typeface="Gill Sans"/>
              </a:defRPr>
            </a:lvl4pPr>
            <a:lvl5pPr marL="1449583" marR="0" lvl="4" indent="-357746" algn="l" rtl="0">
              <a:lnSpc>
                <a:spcPct val="100000"/>
              </a:lnSpc>
              <a:spcBef>
                <a:spcPts val="800"/>
              </a:spcBef>
              <a:buClr>
                <a:srgbClr val="435464"/>
              </a:buClr>
              <a:buSzPct val="25000"/>
              <a:buFont typeface="Merriweather Sans"/>
              <a:buChar char=" "/>
              <a:defRPr sz="2100" b="0" i="0" u="none" strike="noStrike" cap="none">
                <a:solidFill>
                  <a:srgbClr val="435464"/>
                </a:solidFill>
                <a:latin typeface="Gill Sans"/>
                <a:ea typeface="Gill Sans"/>
                <a:cs typeface="Gill Sans"/>
                <a:sym typeface="Gill Sans"/>
              </a:defRPr>
            </a:lvl5pPr>
            <a:lvl6pPr marL="3351626" marR="0" lvl="5" indent="-148435" algn="l" rtl="0">
              <a:spcBef>
                <a:spcPts val="533"/>
              </a:spcBef>
              <a:buClr>
                <a:schemeClr val="dk1"/>
              </a:buClr>
              <a:buSzPct val="100000"/>
              <a:buFont typeface="Arial"/>
              <a:buChar char="•"/>
              <a:defRPr sz="2700" b="0" i="0" u="none" strike="noStrike" cap="none">
                <a:solidFill>
                  <a:schemeClr val="dk1"/>
                </a:solidFill>
                <a:latin typeface="Cabin"/>
                <a:ea typeface="Cabin"/>
                <a:cs typeface="Cabin"/>
                <a:sym typeface="Cabin"/>
              </a:defRPr>
            </a:lvl6pPr>
            <a:lvl7pPr marL="3961015" marR="0" lvl="6" indent="-136942" algn="l" rtl="0">
              <a:spcBef>
                <a:spcPts val="533"/>
              </a:spcBef>
              <a:buClr>
                <a:schemeClr val="dk1"/>
              </a:buClr>
              <a:buSzPct val="100000"/>
              <a:buFont typeface="Arial"/>
              <a:buChar char="•"/>
              <a:defRPr sz="2700" b="0" i="0" u="none" strike="noStrike" cap="none">
                <a:solidFill>
                  <a:schemeClr val="dk1"/>
                </a:solidFill>
                <a:latin typeface="Cabin"/>
                <a:ea typeface="Cabin"/>
                <a:cs typeface="Cabin"/>
                <a:sym typeface="Cabin"/>
              </a:defRPr>
            </a:lvl7pPr>
            <a:lvl8pPr marL="4570402" marR="0" lvl="7" indent="-139557" algn="l" rtl="0">
              <a:spcBef>
                <a:spcPts val="533"/>
              </a:spcBef>
              <a:buClr>
                <a:schemeClr val="dk1"/>
              </a:buClr>
              <a:buSzPct val="100000"/>
              <a:buFont typeface="Arial"/>
              <a:buChar char="•"/>
              <a:defRPr sz="2700" b="0" i="0" u="none" strike="noStrike" cap="none">
                <a:solidFill>
                  <a:schemeClr val="dk1"/>
                </a:solidFill>
                <a:latin typeface="Cabin"/>
                <a:ea typeface="Cabin"/>
                <a:cs typeface="Cabin"/>
                <a:sym typeface="Cabin"/>
              </a:defRPr>
            </a:lvl8pPr>
            <a:lvl9pPr marL="5179790" marR="0" lvl="8" indent="-142174" algn="l" rtl="0">
              <a:spcBef>
                <a:spcPts val="533"/>
              </a:spcBef>
              <a:buClr>
                <a:schemeClr val="dk1"/>
              </a:buClr>
              <a:buSzPct val="100000"/>
              <a:buFont typeface="Arial"/>
              <a:buChar char="•"/>
              <a:defRPr sz="2700" b="0" i="0" u="none" strike="noStrike" cap="none">
                <a:solidFill>
                  <a:schemeClr val="dk1"/>
                </a:solidFill>
                <a:latin typeface="Cabin"/>
                <a:ea typeface="Cabin"/>
                <a:cs typeface="Cabin"/>
                <a:sym typeface="Cabin"/>
              </a:defRPr>
            </a:lvl9pPr>
          </a:lstStyle>
          <a:p>
            <a:endParaRPr/>
          </a:p>
        </p:txBody>
      </p:sp>
    </p:spTree>
    <p:extLst>
      <p:ext uri="{BB962C8B-B14F-4D97-AF65-F5344CB8AC3E}">
        <p14:creationId xmlns:p14="http://schemas.microsoft.com/office/powerpoint/2010/main" val="7917073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a:t>Click to edit Master title style</a:t>
            </a:r>
          </a:p>
        </p:txBody>
      </p:sp>
      <p:sp>
        <p:nvSpPr>
          <p:cNvPr id="11" name="Holder 6"/>
          <p:cNvSpPr txBox="1">
            <a:spLocks/>
          </p:cNvSpPr>
          <p:nvPr userDrawn="1"/>
        </p:nvSpPr>
        <p:spPr>
          <a:xfrm>
            <a:off x="10652006" y="11582402"/>
            <a:ext cx="321733" cy="656590"/>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0"/>
            <a:fld id="{81D60167-4931-47E6-BA6A-407CBD079E47}" type="slidenum">
              <a:rPr lang="en-US" sz="2100" smtClean="0"/>
              <a:pPr marL="33860"/>
              <a:t>‹#›</a:t>
            </a:fld>
            <a:endParaRPr lang="en-US" sz="2100" dirty="0"/>
          </a:p>
        </p:txBody>
      </p:sp>
      <p:sp>
        <p:nvSpPr>
          <p:cNvPr id="12" name="object 41"/>
          <p:cNvSpPr txBox="1">
            <a:spLocks/>
          </p:cNvSpPr>
          <p:nvPr userDrawn="1"/>
        </p:nvSpPr>
        <p:spPr>
          <a:xfrm>
            <a:off x="10430933" y="11582402"/>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0"/>
            <a:r>
              <a:rPr lang="en-US" sz="2100" dirty="0"/>
              <a:t>1-</a:t>
            </a:r>
          </a:p>
        </p:txBody>
      </p:sp>
      <p:sp>
        <p:nvSpPr>
          <p:cNvPr id="17" name="Text Placeholder 4"/>
          <p:cNvSpPr>
            <a:spLocks noGrp="1"/>
          </p:cNvSpPr>
          <p:nvPr>
            <p:ph type="body" sz="quarter" idx="12"/>
          </p:nvPr>
        </p:nvSpPr>
        <p:spPr>
          <a:xfrm>
            <a:off x="677333" y="1856198"/>
            <a:ext cx="14898624" cy="5345954"/>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3390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Divider Slid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2644153" y="2496327"/>
            <a:ext cx="10972800" cy="1337549"/>
          </a:xfrm>
          <a:prstGeom prst="rect">
            <a:avLst/>
          </a:prstGeom>
          <a:noFill/>
          <a:ln>
            <a:noFill/>
          </a:ln>
        </p:spPr>
        <p:txBody>
          <a:bodyPr lIns="101582" tIns="101582" rIns="101582" bIns="101582" anchor="ctr" anchorCtr="0"/>
          <a:lstStyle>
            <a:lvl1pPr marL="0" marR="0" lvl="0" indent="0" algn="ctr" rtl="0">
              <a:lnSpc>
                <a:spcPct val="90000"/>
              </a:lnSpc>
              <a:spcBef>
                <a:spcPts val="0"/>
              </a:spcBef>
              <a:buClr>
                <a:srgbClr val="435464"/>
              </a:buClr>
              <a:buFont typeface="Gill Sans"/>
              <a:buNone/>
              <a:defRPr sz="4800" b="1" i="0" u="none" strike="noStrike" cap="none">
                <a:solidFill>
                  <a:srgbClr val="435464"/>
                </a:solidFill>
                <a:latin typeface="Gill Sans"/>
                <a:ea typeface="Gill Sans"/>
                <a:cs typeface="Gill Sans"/>
                <a:sym typeface="Gill Sans"/>
              </a:defRPr>
            </a:lvl1pPr>
            <a:lvl2pPr lvl="1" indent="0">
              <a:spcBef>
                <a:spcPts val="0"/>
              </a:spcBef>
              <a:buNone/>
              <a:defRPr sz="2000"/>
            </a:lvl2pPr>
            <a:lvl3pPr lvl="2" indent="0">
              <a:spcBef>
                <a:spcPts val="0"/>
              </a:spcBef>
              <a:buNone/>
              <a:defRPr sz="2000"/>
            </a:lvl3pPr>
            <a:lvl4pPr lvl="3" indent="0">
              <a:spcBef>
                <a:spcPts val="0"/>
              </a:spcBef>
              <a:buNone/>
              <a:defRPr sz="2000"/>
            </a:lvl4pPr>
            <a:lvl5pPr lvl="4" indent="0">
              <a:spcBef>
                <a:spcPts val="0"/>
              </a:spcBef>
              <a:buNone/>
              <a:defRPr sz="2000"/>
            </a:lvl5pPr>
            <a:lvl6pPr lvl="5" indent="0">
              <a:spcBef>
                <a:spcPts val="0"/>
              </a:spcBef>
              <a:buNone/>
              <a:defRPr sz="2000"/>
            </a:lvl6pPr>
            <a:lvl7pPr lvl="6" indent="0">
              <a:spcBef>
                <a:spcPts val="0"/>
              </a:spcBef>
              <a:buNone/>
              <a:defRPr sz="2000"/>
            </a:lvl7pPr>
            <a:lvl8pPr lvl="7" indent="0">
              <a:spcBef>
                <a:spcPts val="0"/>
              </a:spcBef>
              <a:buNone/>
              <a:defRPr sz="2000"/>
            </a:lvl8pPr>
            <a:lvl9pPr lvl="8" indent="0">
              <a:spcBef>
                <a:spcPts val="0"/>
              </a:spcBef>
              <a:buNone/>
              <a:defRPr sz="2000"/>
            </a:lvl9pPr>
          </a:lstStyle>
          <a:p>
            <a:endParaRPr/>
          </a:p>
        </p:txBody>
      </p:sp>
      <p:sp>
        <p:nvSpPr>
          <p:cNvPr id="17" name="Shape 17"/>
          <p:cNvSpPr txBox="1">
            <a:spLocks noGrp="1"/>
          </p:cNvSpPr>
          <p:nvPr>
            <p:ph type="subTitle" idx="1"/>
          </p:nvPr>
        </p:nvSpPr>
        <p:spPr>
          <a:xfrm>
            <a:off x="2644153" y="3451141"/>
            <a:ext cx="10972800" cy="560787"/>
          </a:xfrm>
          <a:prstGeom prst="rect">
            <a:avLst/>
          </a:prstGeom>
          <a:noFill/>
          <a:ln>
            <a:noFill/>
          </a:ln>
        </p:spPr>
        <p:txBody>
          <a:bodyPr lIns="101582" tIns="101582" rIns="101582" bIns="101582" anchor="t" anchorCtr="0"/>
          <a:lstStyle>
            <a:lvl1pPr marL="0" marR="0" lvl="0" indent="0" algn="ctr" rtl="0">
              <a:lnSpc>
                <a:spcPct val="90000"/>
              </a:lnSpc>
              <a:spcBef>
                <a:spcPts val="0"/>
              </a:spcBef>
              <a:buClr>
                <a:srgbClr val="435464"/>
              </a:buClr>
              <a:buFont typeface="Arial"/>
              <a:buNone/>
              <a:defRPr sz="2700" b="0" i="0" u="none" strike="noStrike" cap="none">
                <a:solidFill>
                  <a:srgbClr val="435464"/>
                </a:solidFill>
                <a:latin typeface="Gill Sans"/>
                <a:ea typeface="Gill Sans"/>
                <a:cs typeface="Gill Sans"/>
                <a:sym typeface="Gill Sans"/>
              </a:defRPr>
            </a:lvl1pPr>
            <a:lvl2pPr marL="609386" marR="0" lvl="1" indent="-2614" algn="ctr" rtl="0">
              <a:lnSpc>
                <a:spcPct val="100000"/>
              </a:lnSpc>
              <a:spcBef>
                <a:spcPts val="800"/>
              </a:spcBef>
              <a:buClr>
                <a:srgbClr val="888888"/>
              </a:buClr>
              <a:buFont typeface="Merriweather Sans"/>
              <a:buNone/>
              <a:defRPr sz="2700" b="0" i="0" u="none" strike="noStrike" cap="none">
                <a:solidFill>
                  <a:srgbClr val="888888"/>
                </a:solidFill>
                <a:latin typeface="Gill Sans"/>
                <a:ea typeface="Gill Sans"/>
                <a:cs typeface="Gill Sans"/>
                <a:sym typeface="Gill Sans"/>
              </a:defRPr>
            </a:lvl2pPr>
            <a:lvl3pPr marL="1218773" marR="0" lvl="2" indent="-5229" algn="ctr" rtl="0">
              <a:lnSpc>
                <a:spcPct val="100000"/>
              </a:lnSpc>
              <a:spcBef>
                <a:spcPts val="800"/>
              </a:spcBef>
              <a:buClr>
                <a:srgbClr val="888888"/>
              </a:buClr>
              <a:buFont typeface="Merriweather Sans"/>
              <a:buNone/>
              <a:defRPr sz="2300" b="0" i="0" u="none" strike="noStrike" cap="none">
                <a:solidFill>
                  <a:srgbClr val="888888"/>
                </a:solidFill>
                <a:latin typeface="Gill Sans"/>
                <a:ea typeface="Gill Sans"/>
                <a:cs typeface="Gill Sans"/>
                <a:sym typeface="Gill Sans"/>
              </a:defRPr>
            </a:lvl3pPr>
            <a:lvl4pPr marL="1828162" marR="0" lvl="3" indent="-7845" algn="ctr" rtl="0">
              <a:lnSpc>
                <a:spcPct val="100000"/>
              </a:lnSpc>
              <a:spcBef>
                <a:spcPts val="800"/>
              </a:spcBef>
              <a:buClr>
                <a:srgbClr val="888888"/>
              </a:buClr>
              <a:buFont typeface="Merriweather Sans"/>
              <a:buNone/>
              <a:defRPr sz="2100" b="0" i="0" u="none" strike="noStrike" cap="none">
                <a:solidFill>
                  <a:srgbClr val="888888"/>
                </a:solidFill>
                <a:latin typeface="Gill Sans"/>
                <a:ea typeface="Gill Sans"/>
                <a:cs typeface="Gill Sans"/>
                <a:sym typeface="Gill Sans"/>
              </a:defRPr>
            </a:lvl4pPr>
            <a:lvl5pPr marL="2437549" marR="0" lvl="4" indent="-10462" algn="ctr" rtl="0">
              <a:lnSpc>
                <a:spcPct val="100000"/>
              </a:lnSpc>
              <a:spcBef>
                <a:spcPts val="800"/>
              </a:spcBef>
              <a:buClr>
                <a:srgbClr val="888888"/>
              </a:buClr>
              <a:buFont typeface="Merriweather Sans"/>
              <a:buNone/>
              <a:defRPr sz="2100" b="0" i="0" u="none" strike="noStrike" cap="none">
                <a:solidFill>
                  <a:srgbClr val="888888"/>
                </a:solidFill>
                <a:latin typeface="Gill Sans"/>
                <a:ea typeface="Gill Sans"/>
                <a:cs typeface="Gill Sans"/>
                <a:sym typeface="Gill Sans"/>
              </a:defRPr>
            </a:lvl5pPr>
            <a:lvl6pPr marL="3046933" marR="0" lvl="5" indent="-13073" algn="ctr" rtl="0">
              <a:spcBef>
                <a:spcPts val="533"/>
              </a:spcBef>
              <a:buClr>
                <a:srgbClr val="888888"/>
              </a:buClr>
              <a:buFont typeface="Arial"/>
              <a:buNone/>
              <a:defRPr sz="2700" b="0" i="0" u="none" strike="noStrike" cap="none">
                <a:solidFill>
                  <a:srgbClr val="888888"/>
                </a:solidFill>
                <a:latin typeface="Cabin"/>
                <a:ea typeface="Cabin"/>
                <a:cs typeface="Cabin"/>
                <a:sym typeface="Cabin"/>
              </a:defRPr>
            </a:lvl6pPr>
            <a:lvl7pPr marL="3656321" marR="0" lvl="6" indent="-1580" algn="ctr" rtl="0">
              <a:spcBef>
                <a:spcPts val="533"/>
              </a:spcBef>
              <a:buClr>
                <a:srgbClr val="888888"/>
              </a:buClr>
              <a:buFont typeface="Arial"/>
              <a:buNone/>
              <a:defRPr sz="2700" b="0" i="0" u="none" strike="noStrike" cap="none">
                <a:solidFill>
                  <a:srgbClr val="888888"/>
                </a:solidFill>
                <a:latin typeface="Cabin"/>
                <a:ea typeface="Cabin"/>
                <a:cs typeface="Cabin"/>
                <a:sym typeface="Cabin"/>
              </a:defRPr>
            </a:lvl7pPr>
            <a:lvl8pPr marL="4265711" marR="0" lvl="7" indent="-4198" algn="ctr" rtl="0">
              <a:spcBef>
                <a:spcPts val="533"/>
              </a:spcBef>
              <a:buClr>
                <a:srgbClr val="888888"/>
              </a:buClr>
              <a:buFont typeface="Arial"/>
              <a:buNone/>
              <a:defRPr sz="2700" b="0" i="0" u="none" strike="noStrike" cap="none">
                <a:solidFill>
                  <a:srgbClr val="888888"/>
                </a:solidFill>
                <a:latin typeface="Cabin"/>
                <a:ea typeface="Cabin"/>
                <a:cs typeface="Cabin"/>
                <a:sym typeface="Cabin"/>
              </a:defRPr>
            </a:lvl8pPr>
            <a:lvl9pPr marL="4875096" marR="0" lvl="8" indent="-6810" algn="ctr" rtl="0">
              <a:spcBef>
                <a:spcPts val="533"/>
              </a:spcBef>
              <a:buClr>
                <a:srgbClr val="888888"/>
              </a:buClr>
              <a:buFont typeface="Arial"/>
              <a:buNone/>
              <a:defRPr sz="2700" b="0" i="0" u="none" strike="noStrike" cap="none">
                <a:solidFill>
                  <a:srgbClr val="888888"/>
                </a:solidFill>
                <a:latin typeface="Cabin"/>
                <a:ea typeface="Cabin"/>
                <a:cs typeface="Cabin"/>
                <a:sym typeface="Cabin"/>
              </a:defRPr>
            </a:lvl9pPr>
          </a:lstStyle>
          <a:p>
            <a:endParaRPr/>
          </a:p>
        </p:txBody>
      </p:sp>
    </p:spTree>
    <p:extLst>
      <p:ext uri="{BB962C8B-B14F-4D97-AF65-F5344CB8AC3E}">
        <p14:creationId xmlns:p14="http://schemas.microsoft.com/office/powerpoint/2010/main" val="72815315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cSld name="Title Only">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677336" y="609601"/>
            <a:ext cx="14901332" cy="677107"/>
          </a:xfrm>
          <a:prstGeom prst="rect">
            <a:avLst/>
          </a:prstGeom>
          <a:noFill/>
          <a:ln>
            <a:noFill/>
          </a:ln>
        </p:spPr>
        <p:txBody>
          <a:bodyPr lIns="101582" tIns="101582" rIns="101582" bIns="101582" anchor="t" anchorCtr="0"/>
          <a:lstStyle>
            <a:lvl1pPr marL="0" marR="0" lvl="0" indent="0" algn="l" rtl="0">
              <a:lnSpc>
                <a:spcPct val="90000"/>
              </a:lnSpc>
              <a:spcBef>
                <a:spcPts val="0"/>
              </a:spcBef>
              <a:buClr>
                <a:srgbClr val="435464"/>
              </a:buClr>
              <a:buFont typeface="Gill Sans"/>
              <a:buNone/>
              <a:defRPr sz="4800" b="0" i="0" u="none" strike="noStrike" cap="none">
                <a:solidFill>
                  <a:srgbClr val="435464"/>
                </a:solidFill>
                <a:latin typeface="Gill Sans"/>
                <a:ea typeface="Gill Sans"/>
                <a:cs typeface="Gill Sans"/>
                <a:sym typeface="Gill Sans"/>
              </a:defRPr>
            </a:lvl1pPr>
            <a:lvl2pPr lvl="1" indent="0">
              <a:spcBef>
                <a:spcPts val="0"/>
              </a:spcBef>
              <a:buNone/>
              <a:defRPr sz="2000"/>
            </a:lvl2pPr>
            <a:lvl3pPr lvl="2" indent="0">
              <a:spcBef>
                <a:spcPts val="0"/>
              </a:spcBef>
              <a:buNone/>
              <a:defRPr sz="2000"/>
            </a:lvl3pPr>
            <a:lvl4pPr lvl="3" indent="0">
              <a:spcBef>
                <a:spcPts val="0"/>
              </a:spcBef>
              <a:buNone/>
              <a:defRPr sz="2000"/>
            </a:lvl4pPr>
            <a:lvl5pPr lvl="4" indent="0">
              <a:spcBef>
                <a:spcPts val="0"/>
              </a:spcBef>
              <a:buNone/>
              <a:defRPr sz="2000"/>
            </a:lvl5pPr>
            <a:lvl6pPr lvl="5" indent="0">
              <a:spcBef>
                <a:spcPts val="0"/>
              </a:spcBef>
              <a:buNone/>
              <a:defRPr sz="2000"/>
            </a:lvl6pPr>
            <a:lvl7pPr lvl="6" indent="0">
              <a:spcBef>
                <a:spcPts val="0"/>
              </a:spcBef>
              <a:buNone/>
              <a:defRPr sz="2000"/>
            </a:lvl7pPr>
            <a:lvl8pPr lvl="7" indent="0">
              <a:spcBef>
                <a:spcPts val="0"/>
              </a:spcBef>
              <a:buNone/>
              <a:defRPr sz="2000"/>
            </a:lvl8pPr>
            <a:lvl9pPr lvl="8" indent="0">
              <a:spcBef>
                <a:spcPts val="0"/>
              </a:spcBef>
              <a:buNone/>
              <a:defRPr sz="2000"/>
            </a:lvl9pPr>
          </a:lstStyle>
          <a:p>
            <a:endParaRPr/>
          </a:p>
        </p:txBody>
      </p:sp>
    </p:spTree>
    <p:extLst>
      <p:ext uri="{BB962C8B-B14F-4D97-AF65-F5344CB8AC3E}">
        <p14:creationId xmlns:p14="http://schemas.microsoft.com/office/powerpoint/2010/main" val="98572349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cSld name="Logo Middle">
    <p:spTree>
      <p:nvGrpSpPr>
        <p:cNvPr id="1" name="Shape 20"/>
        <p:cNvGrpSpPr/>
        <p:nvPr/>
      </p:nvGrpSpPr>
      <p:grpSpPr>
        <a:xfrm>
          <a:off x="0" y="0"/>
          <a:ext cx="0" cy="0"/>
          <a:chOff x="0" y="0"/>
          <a:chExt cx="0" cy="0"/>
        </a:xfrm>
      </p:grpSpPr>
      <p:pic>
        <p:nvPicPr>
          <p:cNvPr id="21" name="Shape 21" descr="plain transparent logo.png"/>
          <p:cNvPicPr preferRelativeResize="0"/>
          <p:nvPr/>
        </p:nvPicPr>
        <p:blipFill rotWithShape="1">
          <a:blip r:embed="rId2">
            <a:alphaModFix/>
          </a:blip>
          <a:srcRect/>
          <a:stretch/>
        </p:blipFill>
        <p:spPr>
          <a:xfrm>
            <a:off x="5339319" y="1753222"/>
            <a:ext cx="5563813" cy="5502047"/>
          </a:xfrm>
          <a:prstGeom prst="rect">
            <a:avLst/>
          </a:prstGeom>
          <a:noFill/>
          <a:ln>
            <a:noFill/>
          </a:ln>
        </p:spPr>
      </p:pic>
      <p:sp>
        <p:nvSpPr>
          <p:cNvPr id="22" name="Shape 22"/>
          <p:cNvSpPr/>
          <p:nvPr/>
        </p:nvSpPr>
        <p:spPr>
          <a:xfrm>
            <a:off x="15138877" y="8031215"/>
            <a:ext cx="905893" cy="871064"/>
          </a:xfrm>
          <a:prstGeom prst="rect">
            <a:avLst/>
          </a:prstGeom>
          <a:solidFill>
            <a:srgbClr val="FEFEFE"/>
          </a:solidFill>
          <a:ln>
            <a:noFill/>
          </a:ln>
        </p:spPr>
        <p:txBody>
          <a:bodyPr lIns="101582" tIns="50777" rIns="101582" bIns="50777" anchor="ctr" anchorCtr="0">
            <a:noAutofit/>
          </a:bodyPr>
          <a:lstStyle/>
          <a:p>
            <a:pPr algn="ctr" defTabSz="914400" fontAlgn="auto">
              <a:spcBef>
                <a:spcPts val="0"/>
              </a:spcBef>
              <a:spcAft>
                <a:spcPts val="0"/>
              </a:spcAft>
              <a:buSzPct val="25000"/>
            </a:pPr>
            <a:r>
              <a:rPr lang="en-US" sz="2700" kern="0">
                <a:solidFill>
                  <a:srgbClr val="FFFFFF"/>
                </a:solidFill>
                <a:latin typeface="Gill Sans"/>
                <a:ea typeface="Gill Sans"/>
                <a:cs typeface="Gill Sans"/>
                <a:sym typeface="Gill Sans"/>
              </a:rPr>
              <a:t> </a:t>
            </a:r>
          </a:p>
        </p:txBody>
      </p:sp>
    </p:spTree>
    <p:extLst>
      <p:ext uri="{BB962C8B-B14F-4D97-AF65-F5344CB8AC3E}">
        <p14:creationId xmlns:p14="http://schemas.microsoft.com/office/powerpoint/2010/main" val="77192874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Code">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677336" y="609601"/>
            <a:ext cx="14901332" cy="677107"/>
          </a:xfrm>
          <a:prstGeom prst="rect">
            <a:avLst/>
          </a:prstGeom>
          <a:noFill/>
          <a:ln>
            <a:noFill/>
          </a:ln>
        </p:spPr>
        <p:txBody>
          <a:bodyPr lIns="101582" tIns="101582" rIns="101582" bIns="101582" anchor="t" anchorCtr="0"/>
          <a:lstStyle>
            <a:lvl1pPr marL="0" marR="0" lvl="0" indent="0" algn="l" rtl="0">
              <a:lnSpc>
                <a:spcPct val="90000"/>
              </a:lnSpc>
              <a:spcBef>
                <a:spcPts val="0"/>
              </a:spcBef>
              <a:buClr>
                <a:srgbClr val="435464"/>
              </a:buClr>
              <a:buFont typeface="Gill Sans"/>
              <a:buNone/>
              <a:defRPr sz="4800" b="0" i="0" u="none" strike="noStrike" cap="none">
                <a:solidFill>
                  <a:srgbClr val="435464"/>
                </a:solidFill>
                <a:latin typeface="Gill Sans"/>
                <a:ea typeface="Gill Sans"/>
                <a:cs typeface="Gill Sans"/>
                <a:sym typeface="Gill Sans"/>
              </a:defRPr>
            </a:lvl1pPr>
            <a:lvl2pPr lvl="1" indent="0">
              <a:spcBef>
                <a:spcPts val="0"/>
              </a:spcBef>
              <a:buNone/>
              <a:defRPr sz="2000"/>
            </a:lvl2pPr>
            <a:lvl3pPr lvl="2" indent="0">
              <a:spcBef>
                <a:spcPts val="0"/>
              </a:spcBef>
              <a:buNone/>
              <a:defRPr sz="2000"/>
            </a:lvl3pPr>
            <a:lvl4pPr lvl="3" indent="0">
              <a:spcBef>
                <a:spcPts val="0"/>
              </a:spcBef>
              <a:buNone/>
              <a:defRPr sz="2000"/>
            </a:lvl4pPr>
            <a:lvl5pPr lvl="4" indent="0">
              <a:spcBef>
                <a:spcPts val="0"/>
              </a:spcBef>
              <a:buNone/>
              <a:defRPr sz="2000"/>
            </a:lvl5pPr>
            <a:lvl6pPr lvl="5" indent="0">
              <a:spcBef>
                <a:spcPts val="0"/>
              </a:spcBef>
              <a:buNone/>
              <a:defRPr sz="2000"/>
            </a:lvl6pPr>
            <a:lvl7pPr lvl="6" indent="0">
              <a:spcBef>
                <a:spcPts val="0"/>
              </a:spcBef>
              <a:buNone/>
              <a:defRPr sz="2000"/>
            </a:lvl7pPr>
            <a:lvl8pPr lvl="7" indent="0">
              <a:spcBef>
                <a:spcPts val="0"/>
              </a:spcBef>
              <a:buNone/>
              <a:defRPr sz="2000"/>
            </a:lvl8pPr>
            <a:lvl9pPr lvl="8" indent="0">
              <a:spcBef>
                <a:spcPts val="0"/>
              </a:spcBef>
              <a:buNone/>
              <a:defRPr sz="2000"/>
            </a:lvl9pPr>
          </a:lstStyle>
          <a:p>
            <a:endParaRPr/>
          </a:p>
        </p:txBody>
      </p:sp>
      <p:sp>
        <p:nvSpPr>
          <p:cNvPr id="25" name="Shape 25"/>
          <p:cNvSpPr txBox="1">
            <a:spLocks noGrp="1"/>
          </p:cNvSpPr>
          <p:nvPr>
            <p:ph type="body" idx="1"/>
          </p:nvPr>
        </p:nvSpPr>
        <p:spPr>
          <a:xfrm>
            <a:off x="677334" y="1856204"/>
            <a:ext cx="14898623" cy="5345952"/>
          </a:xfrm>
          <a:prstGeom prst="rect">
            <a:avLst/>
          </a:prstGeom>
          <a:noFill/>
          <a:ln>
            <a:noFill/>
          </a:ln>
        </p:spPr>
        <p:txBody>
          <a:bodyPr lIns="101582" tIns="101582" rIns="101582" bIns="101582" anchor="t" anchorCtr="0"/>
          <a:lstStyle>
            <a:lvl1pPr marL="0" marR="0" lvl="0" indent="0" algn="l" rtl="0">
              <a:lnSpc>
                <a:spcPct val="100000"/>
              </a:lnSpc>
              <a:spcBef>
                <a:spcPts val="800"/>
              </a:spcBef>
              <a:buClr>
                <a:srgbClr val="435464"/>
              </a:buClr>
              <a:buFont typeface="Arial"/>
              <a:buNone/>
              <a:defRPr sz="3200" b="0" i="0" u="none" strike="noStrike" cap="none">
                <a:solidFill>
                  <a:srgbClr val="435464"/>
                </a:solidFill>
                <a:latin typeface="Consolas"/>
                <a:ea typeface="Consolas"/>
                <a:cs typeface="Consolas"/>
                <a:sym typeface="Consolas"/>
              </a:defRPr>
            </a:lvl1pPr>
            <a:lvl2pPr marL="308937" marR="0" lvl="1" indent="-12605" algn="l" rtl="0">
              <a:lnSpc>
                <a:spcPct val="100000"/>
              </a:lnSpc>
              <a:spcBef>
                <a:spcPts val="800"/>
              </a:spcBef>
              <a:buClr>
                <a:srgbClr val="435464"/>
              </a:buClr>
              <a:buFont typeface="Merriweather Sans"/>
              <a:buNone/>
              <a:defRPr sz="2700" b="0" i="0" u="none" strike="noStrike" cap="none">
                <a:solidFill>
                  <a:srgbClr val="435464"/>
                </a:solidFill>
                <a:latin typeface="Consolas"/>
                <a:ea typeface="Consolas"/>
                <a:cs typeface="Consolas"/>
                <a:sym typeface="Consolas"/>
              </a:defRPr>
            </a:lvl2pPr>
            <a:lvl3pPr marL="609413" marR="0" lvl="2" indent="-2640" algn="l" rtl="0">
              <a:lnSpc>
                <a:spcPct val="100000"/>
              </a:lnSpc>
              <a:spcBef>
                <a:spcPts val="800"/>
              </a:spcBef>
              <a:buClr>
                <a:srgbClr val="435464"/>
              </a:buClr>
              <a:buFont typeface="Merriweather Sans"/>
              <a:buNone/>
              <a:defRPr sz="2300" b="0" i="0" u="none" strike="noStrike" cap="none">
                <a:solidFill>
                  <a:srgbClr val="435464"/>
                </a:solidFill>
                <a:latin typeface="Consolas"/>
                <a:ea typeface="Consolas"/>
                <a:cs typeface="Consolas"/>
                <a:sym typeface="Consolas"/>
              </a:defRPr>
            </a:lvl3pPr>
            <a:lvl4pPr marL="840056" marR="0" lvl="3" indent="-7509" algn="l" rtl="0">
              <a:lnSpc>
                <a:spcPct val="100000"/>
              </a:lnSpc>
              <a:spcBef>
                <a:spcPts val="800"/>
              </a:spcBef>
              <a:buClr>
                <a:srgbClr val="435464"/>
              </a:buClr>
              <a:buFont typeface="Merriweather Sans"/>
              <a:buNone/>
              <a:defRPr sz="2100" b="0" i="0" u="none" strike="noStrike" cap="none">
                <a:solidFill>
                  <a:srgbClr val="435464"/>
                </a:solidFill>
                <a:latin typeface="Consolas"/>
                <a:ea typeface="Consolas"/>
                <a:cs typeface="Consolas"/>
                <a:sym typeface="Consolas"/>
              </a:defRPr>
            </a:lvl4pPr>
            <a:lvl5pPr marL="1068584" marR="0" lvl="4" indent="-10261" algn="l" rtl="0">
              <a:lnSpc>
                <a:spcPct val="100000"/>
              </a:lnSpc>
              <a:spcBef>
                <a:spcPts val="800"/>
              </a:spcBef>
              <a:buClr>
                <a:srgbClr val="435464"/>
              </a:buClr>
              <a:buFont typeface="Merriweather Sans"/>
              <a:buNone/>
              <a:defRPr sz="2100" b="0" i="0" u="none" strike="noStrike" cap="none">
                <a:solidFill>
                  <a:srgbClr val="435464"/>
                </a:solidFill>
                <a:latin typeface="Consolas"/>
                <a:ea typeface="Consolas"/>
                <a:cs typeface="Consolas"/>
                <a:sym typeface="Consolas"/>
              </a:defRPr>
            </a:lvl5pPr>
            <a:lvl6pPr marL="3351626" marR="0" lvl="5" indent="-148435" algn="l" rtl="0">
              <a:spcBef>
                <a:spcPts val="533"/>
              </a:spcBef>
              <a:buClr>
                <a:schemeClr val="dk1"/>
              </a:buClr>
              <a:buSzPct val="100000"/>
              <a:buFont typeface="Arial"/>
              <a:buChar char="•"/>
              <a:defRPr sz="2700" b="0" i="0" u="none" strike="noStrike" cap="none">
                <a:solidFill>
                  <a:schemeClr val="dk1"/>
                </a:solidFill>
                <a:latin typeface="Cabin"/>
                <a:ea typeface="Cabin"/>
                <a:cs typeface="Cabin"/>
                <a:sym typeface="Cabin"/>
              </a:defRPr>
            </a:lvl6pPr>
            <a:lvl7pPr marL="3961015" marR="0" lvl="6" indent="-136942" algn="l" rtl="0">
              <a:spcBef>
                <a:spcPts val="533"/>
              </a:spcBef>
              <a:buClr>
                <a:schemeClr val="dk1"/>
              </a:buClr>
              <a:buSzPct val="100000"/>
              <a:buFont typeface="Arial"/>
              <a:buChar char="•"/>
              <a:defRPr sz="2700" b="0" i="0" u="none" strike="noStrike" cap="none">
                <a:solidFill>
                  <a:schemeClr val="dk1"/>
                </a:solidFill>
                <a:latin typeface="Cabin"/>
                <a:ea typeface="Cabin"/>
                <a:cs typeface="Cabin"/>
                <a:sym typeface="Cabin"/>
              </a:defRPr>
            </a:lvl7pPr>
            <a:lvl8pPr marL="4570402" marR="0" lvl="7" indent="-139557" algn="l" rtl="0">
              <a:spcBef>
                <a:spcPts val="533"/>
              </a:spcBef>
              <a:buClr>
                <a:schemeClr val="dk1"/>
              </a:buClr>
              <a:buSzPct val="100000"/>
              <a:buFont typeface="Arial"/>
              <a:buChar char="•"/>
              <a:defRPr sz="2700" b="0" i="0" u="none" strike="noStrike" cap="none">
                <a:solidFill>
                  <a:schemeClr val="dk1"/>
                </a:solidFill>
                <a:latin typeface="Cabin"/>
                <a:ea typeface="Cabin"/>
                <a:cs typeface="Cabin"/>
                <a:sym typeface="Cabin"/>
              </a:defRPr>
            </a:lvl8pPr>
            <a:lvl9pPr marL="5179790" marR="0" lvl="8" indent="-142174" algn="l" rtl="0">
              <a:spcBef>
                <a:spcPts val="533"/>
              </a:spcBef>
              <a:buClr>
                <a:schemeClr val="dk1"/>
              </a:buClr>
              <a:buSzPct val="100000"/>
              <a:buFont typeface="Arial"/>
              <a:buChar char="•"/>
              <a:defRPr sz="2700" b="0" i="0" u="none" strike="noStrike" cap="none">
                <a:solidFill>
                  <a:schemeClr val="dk1"/>
                </a:solidFill>
                <a:latin typeface="Cabin"/>
                <a:ea typeface="Cabin"/>
                <a:cs typeface="Cabin"/>
                <a:sym typeface="Cabin"/>
              </a:defRPr>
            </a:lvl9pPr>
          </a:lstStyle>
          <a:p>
            <a:endParaRPr/>
          </a:p>
        </p:txBody>
      </p:sp>
    </p:spTree>
    <p:extLst>
      <p:ext uri="{BB962C8B-B14F-4D97-AF65-F5344CB8AC3E}">
        <p14:creationId xmlns:p14="http://schemas.microsoft.com/office/powerpoint/2010/main" val="343107187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cSld name="Blank">
    <p:spTree>
      <p:nvGrpSpPr>
        <p:cNvPr id="1" name="Shape 26"/>
        <p:cNvGrpSpPr/>
        <p:nvPr/>
      </p:nvGrpSpPr>
      <p:grpSpPr>
        <a:xfrm>
          <a:off x="0" y="0"/>
          <a:ext cx="0" cy="0"/>
          <a:chOff x="0" y="0"/>
          <a:chExt cx="0" cy="0"/>
        </a:xfrm>
      </p:grpSpPr>
    </p:spTree>
    <p:extLst>
      <p:ext uri="{BB962C8B-B14F-4D97-AF65-F5344CB8AC3E}">
        <p14:creationId xmlns:p14="http://schemas.microsoft.com/office/powerpoint/2010/main" val="193206627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cSld name="Thank You">
    <p:spTree>
      <p:nvGrpSpPr>
        <p:cNvPr id="1" name="Shape 27"/>
        <p:cNvGrpSpPr/>
        <p:nvPr/>
      </p:nvGrpSpPr>
      <p:grpSpPr>
        <a:xfrm>
          <a:off x="0" y="0"/>
          <a:ext cx="0" cy="0"/>
          <a:chOff x="0" y="0"/>
          <a:chExt cx="0" cy="0"/>
        </a:xfrm>
      </p:grpSpPr>
      <p:sp>
        <p:nvSpPr>
          <p:cNvPr id="28" name="Shape 28"/>
          <p:cNvSpPr txBox="1">
            <a:spLocks noGrp="1"/>
          </p:cNvSpPr>
          <p:nvPr>
            <p:ph type="ctrTitle"/>
          </p:nvPr>
        </p:nvSpPr>
        <p:spPr>
          <a:xfrm>
            <a:off x="2644153" y="2496327"/>
            <a:ext cx="10972800" cy="1337549"/>
          </a:xfrm>
          <a:prstGeom prst="rect">
            <a:avLst/>
          </a:prstGeom>
          <a:noFill/>
          <a:ln>
            <a:noFill/>
          </a:ln>
        </p:spPr>
        <p:txBody>
          <a:bodyPr lIns="101582" tIns="101582" rIns="101582" bIns="101582" anchor="ctr" anchorCtr="0"/>
          <a:lstStyle>
            <a:lvl1pPr marL="0" marR="0" lvl="0" indent="0" algn="ctr" rtl="0">
              <a:lnSpc>
                <a:spcPct val="90000"/>
              </a:lnSpc>
              <a:spcBef>
                <a:spcPts val="0"/>
              </a:spcBef>
              <a:buClr>
                <a:srgbClr val="435464"/>
              </a:buClr>
              <a:buFont typeface="Gill Sans"/>
              <a:buNone/>
              <a:defRPr sz="4800" b="1" i="0" u="none" strike="noStrike" cap="none">
                <a:solidFill>
                  <a:srgbClr val="435464"/>
                </a:solidFill>
                <a:latin typeface="Gill Sans"/>
                <a:ea typeface="Gill Sans"/>
                <a:cs typeface="Gill Sans"/>
                <a:sym typeface="Gill Sans"/>
              </a:defRPr>
            </a:lvl1pPr>
            <a:lvl2pPr lvl="1" indent="0">
              <a:spcBef>
                <a:spcPts val="0"/>
              </a:spcBef>
              <a:buNone/>
              <a:defRPr sz="2000"/>
            </a:lvl2pPr>
            <a:lvl3pPr lvl="2" indent="0">
              <a:spcBef>
                <a:spcPts val="0"/>
              </a:spcBef>
              <a:buNone/>
              <a:defRPr sz="2000"/>
            </a:lvl3pPr>
            <a:lvl4pPr lvl="3" indent="0">
              <a:spcBef>
                <a:spcPts val="0"/>
              </a:spcBef>
              <a:buNone/>
              <a:defRPr sz="2000"/>
            </a:lvl4pPr>
            <a:lvl5pPr lvl="4" indent="0">
              <a:spcBef>
                <a:spcPts val="0"/>
              </a:spcBef>
              <a:buNone/>
              <a:defRPr sz="2000"/>
            </a:lvl5pPr>
            <a:lvl6pPr lvl="5" indent="0">
              <a:spcBef>
                <a:spcPts val="0"/>
              </a:spcBef>
              <a:buNone/>
              <a:defRPr sz="2000"/>
            </a:lvl6pPr>
            <a:lvl7pPr lvl="6" indent="0">
              <a:spcBef>
                <a:spcPts val="0"/>
              </a:spcBef>
              <a:buNone/>
              <a:defRPr sz="2000"/>
            </a:lvl7pPr>
            <a:lvl8pPr lvl="7" indent="0">
              <a:spcBef>
                <a:spcPts val="0"/>
              </a:spcBef>
              <a:buNone/>
              <a:defRPr sz="2000"/>
            </a:lvl8pPr>
            <a:lvl9pPr lvl="8" indent="0">
              <a:spcBef>
                <a:spcPts val="0"/>
              </a:spcBef>
              <a:buNone/>
              <a:defRPr sz="2000"/>
            </a:lvl9pPr>
          </a:lstStyle>
          <a:p>
            <a:endParaRPr/>
          </a:p>
        </p:txBody>
      </p:sp>
      <p:sp>
        <p:nvSpPr>
          <p:cNvPr id="29" name="Shape 29"/>
          <p:cNvSpPr txBox="1">
            <a:spLocks noGrp="1"/>
          </p:cNvSpPr>
          <p:nvPr>
            <p:ph type="subTitle" idx="1"/>
          </p:nvPr>
        </p:nvSpPr>
        <p:spPr>
          <a:xfrm>
            <a:off x="2644153" y="3451141"/>
            <a:ext cx="10972800" cy="560787"/>
          </a:xfrm>
          <a:prstGeom prst="rect">
            <a:avLst/>
          </a:prstGeom>
          <a:noFill/>
          <a:ln>
            <a:noFill/>
          </a:ln>
        </p:spPr>
        <p:txBody>
          <a:bodyPr lIns="101582" tIns="101582" rIns="101582" bIns="101582" anchor="t" anchorCtr="0"/>
          <a:lstStyle>
            <a:lvl1pPr marL="0" marR="0" lvl="0" indent="0" algn="ctr" rtl="0">
              <a:lnSpc>
                <a:spcPct val="90000"/>
              </a:lnSpc>
              <a:spcBef>
                <a:spcPts val="0"/>
              </a:spcBef>
              <a:buClr>
                <a:srgbClr val="435464"/>
              </a:buClr>
              <a:buFont typeface="Arial"/>
              <a:buNone/>
              <a:defRPr sz="2700" b="0" i="0" u="none" strike="noStrike" cap="none">
                <a:solidFill>
                  <a:srgbClr val="435464"/>
                </a:solidFill>
                <a:latin typeface="Gill Sans"/>
                <a:ea typeface="Gill Sans"/>
                <a:cs typeface="Gill Sans"/>
                <a:sym typeface="Gill Sans"/>
              </a:defRPr>
            </a:lvl1pPr>
            <a:lvl2pPr marL="609386" marR="0" lvl="1" indent="-2614" algn="ctr" rtl="0">
              <a:lnSpc>
                <a:spcPct val="100000"/>
              </a:lnSpc>
              <a:spcBef>
                <a:spcPts val="800"/>
              </a:spcBef>
              <a:buClr>
                <a:srgbClr val="888888"/>
              </a:buClr>
              <a:buFont typeface="Merriweather Sans"/>
              <a:buNone/>
              <a:defRPr sz="2700" b="0" i="0" u="none" strike="noStrike" cap="none">
                <a:solidFill>
                  <a:srgbClr val="888888"/>
                </a:solidFill>
                <a:latin typeface="Gill Sans"/>
                <a:ea typeface="Gill Sans"/>
                <a:cs typeface="Gill Sans"/>
                <a:sym typeface="Gill Sans"/>
              </a:defRPr>
            </a:lvl2pPr>
            <a:lvl3pPr marL="1218773" marR="0" lvl="2" indent="-5229" algn="ctr" rtl="0">
              <a:lnSpc>
                <a:spcPct val="100000"/>
              </a:lnSpc>
              <a:spcBef>
                <a:spcPts val="800"/>
              </a:spcBef>
              <a:buClr>
                <a:srgbClr val="888888"/>
              </a:buClr>
              <a:buFont typeface="Merriweather Sans"/>
              <a:buNone/>
              <a:defRPr sz="2300" b="0" i="0" u="none" strike="noStrike" cap="none">
                <a:solidFill>
                  <a:srgbClr val="888888"/>
                </a:solidFill>
                <a:latin typeface="Gill Sans"/>
                <a:ea typeface="Gill Sans"/>
                <a:cs typeface="Gill Sans"/>
                <a:sym typeface="Gill Sans"/>
              </a:defRPr>
            </a:lvl3pPr>
            <a:lvl4pPr marL="1828162" marR="0" lvl="3" indent="-7845" algn="ctr" rtl="0">
              <a:lnSpc>
                <a:spcPct val="100000"/>
              </a:lnSpc>
              <a:spcBef>
                <a:spcPts val="800"/>
              </a:spcBef>
              <a:buClr>
                <a:srgbClr val="888888"/>
              </a:buClr>
              <a:buFont typeface="Merriweather Sans"/>
              <a:buNone/>
              <a:defRPr sz="2100" b="0" i="0" u="none" strike="noStrike" cap="none">
                <a:solidFill>
                  <a:srgbClr val="888888"/>
                </a:solidFill>
                <a:latin typeface="Gill Sans"/>
                <a:ea typeface="Gill Sans"/>
                <a:cs typeface="Gill Sans"/>
                <a:sym typeface="Gill Sans"/>
              </a:defRPr>
            </a:lvl4pPr>
            <a:lvl5pPr marL="2437549" marR="0" lvl="4" indent="-10462" algn="ctr" rtl="0">
              <a:lnSpc>
                <a:spcPct val="100000"/>
              </a:lnSpc>
              <a:spcBef>
                <a:spcPts val="800"/>
              </a:spcBef>
              <a:buClr>
                <a:srgbClr val="888888"/>
              </a:buClr>
              <a:buFont typeface="Merriweather Sans"/>
              <a:buNone/>
              <a:defRPr sz="2100" b="0" i="0" u="none" strike="noStrike" cap="none">
                <a:solidFill>
                  <a:srgbClr val="888888"/>
                </a:solidFill>
                <a:latin typeface="Gill Sans"/>
                <a:ea typeface="Gill Sans"/>
                <a:cs typeface="Gill Sans"/>
                <a:sym typeface="Gill Sans"/>
              </a:defRPr>
            </a:lvl5pPr>
            <a:lvl6pPr marL="3046933" marR="0" lvl="5" indent="-13073" algn="ctr" rtl="0">
              <a:spcBef>
                <a:spcPts val="533"/>
              </a:spcBef>
              <a:buClr>
                <a:srgbClr val="888888"/>
              </a:buClr>
              <a:buFont typeface="Arial"/>
              <a:buNone/>
              <a:defRPr sz="2700" b="0" i="0" u="none" strike="noStrike" cap="none">
                <a:solidFill>
                  <a:srgbClr val="888888"/>
                </a:solidFill>
                <a:latin typeface="Cabin"/>
                <a:ea typeface="Cabin"/>
                <a:cs typeface="Cabin"/>
                <a:sym typeface="Cabin"/>
              </a:defRPr>
            </a:lvl6pPr>
            <a:lvl7pPr marL="3656321" marR="0" lvl="6" indent="-1580" algn="ctr" rtl="0">
              <a:spcBef>
                <a:spcPts val="533"/>
              </a:spcBef>
              <a:buClr>
                <a:srgbClr val="888888"/>
              </a:buClr>
              <a:buFont typeface="Arial"/>
              <a:buNone/>
              <a:defRPr sz="2700" b="0" i="0" u="none" strike="noStrike" cap="none">
                <a:solidFill>
                  <a:srgbClr val="888888"/>
                </a:solidFill>
                <a:latin typeface="Cabin"/>
                <a:ea typeface="Cabin"/>
                <a:cs typeface="Cabin"/>
                <a:sym typeface="Cabin"/>
              </a:defRPr>
            </a:lvl7pPr>
            <a:lvl8pPr marL="4265711" marR="0" lvl="7" indent="-4198" algn="ctr" rtl="0">
              <a:spcBef>
                <a:spcPts val="533"/>
              </a:spcBef>
              <a:buClr>
                <a:srgbClr val="888888"/>
              </a:buClr>
              <a:buFont typeface="Arial"/>
              <a:buNone/>
              <a:defRPr sz="2700" b="0" i="0" u="none" strike="noStrike" cap="none">
                <a:solidFill>
                  <a:srgbClr val="888888"/>
                </a:solidFill>
                <a:latin typeface="Cabin"/>
                <a:ea typeface="Cabin"/>
                <a:cs typeface="Cabin"/>
                <a:sym typeface="Cabin"/>
              </a:defRPr>
            </a:lvl8pPr>
            <a:lvl9pPr marL="4875096" marR="0" lvl="8" indent="-6810" algn="ctr" rtl="0">
              <a:spcBef>
                <a:spcPts val="533"/>
              </a:spcBef>
              <a:buClr>
                <a:srgbClr val="888888"/>
              </a:buClr>
              <a:buFont typeface="Arial"/>
              <a:buNone/>
              <a:defRPr sz="2700" b="0" i="0" u="none" strike="noStrike" cap="none">
                <a:solidFill>
                  <a:srgbClr val="888888"/>
                </a:solidFill>
                <a:latin typeface="Cabin"/>
                <a:ea typeface="Cabin"/>
                <a:cs typeface="Cabin"/>
                <a:sym typeface="Cabin"/>
              </a:defRPr>
            </a:lvl9pPr>
          </a:lstStyle>
          <a:p>
            <a:endParaRPr/>
          </a:p>
        </p:txBody>
      </p:sp>
    </p:spTree>
    <p:extLst>
      <p:ext uri="{BB962C8B-B14F-4D97-AF65-F5344CB8AC3E}">
        <p14:creationId xmlns:p14="http://schemas.microsoft.com/office/powerpoint/2010/main" val="979468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6" y="144391"/>
            <a:ext cx="14076457"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070284" y="324732"/>
            <a:ext cx="2815435" cy="2189001"/>
          </a:xfrm>
          <a:prstGeom prst="rect">
            <a:avLst/>
          </a:prstGeom>
        </p:spPr>
      </p:pic>
      <p:sp>
        <p:nvSpPr>
          <p:cNvPr id="6" name="Title 1"/>
          <p:cNvSpPr>
            <a:spLocks noGrp="1"/>
          </p:cNvSpPr>
          <p:nvPr>
            <p:ph type="ctrTitle" hasCustomPrompt="1"/>
          </p:nvPr>
        </p:nvSpPr>
        <p:spPr bwMode="white">
          <a:xfrm>
            <a:off x="1660525" y="2294625"/>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660525" y="3260726"/>
            <a:ext cx="12330114" cy="2544286"/>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4151287429"/>
      </p:ext>
    </p:extLst>
  </p:cSld>
  <p:clrMapOvr>
    <a:masterClrMapping/>
  </p:clrMapOvr>
  <p:transition xmlns:p14="http://schemas.microsoft.com/office/powerpoint/2010/mai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4_Bullets">
    <p:bg>
      <p:bgPr>
        <a:solidFill>
          <a:schemeClr val="lt1"/>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677335" y="609598"/>
            <a:ext cx="14901333" cy="738667"/>
          </a:xfrm>
          <a:prstGeom prst="rect">
            <a:avLst/>
          </a:prstGeom>
          <a:noFill/>
          <a:ln>
            <a:noFill/>
          </a:ln>
        </p:spPr>
        <p:txBody>
          <a:bodyPr lIns="121884" tIns="121884" rIns="121884" bIns="121884" anchor="t" anchorCtr="0"/>
          <a:lstStyle>
            <a:lvl1pPr marL="0" marR="0" lvl="0" indent="0" algn="l" rtl="0">
              <a:lnSpc>
                <a:spcPct val="90000"/>
              </a:lnSpc>
              <a:spcBef>
                <a:spcPts val="0"/>
              </a:spcBef>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44" name="Shape 44"/>
          <p:cNvSpPr txBox="1">
            <a:spLocks noGrp="1"/>
          </p:cNvSpPr>
          <p:nvPr>
            <p:ph type="body" idx="1"/>
          </p:nvPr>
        </p:nvSpPr>
        <p:spPr>
          <a:xfrm>
            <a:off x="677335" y="1896533"/>
            <a:ext cx="14901333" cy="3925867"/>
          </a:xfrm>
          <a:prstGeom prst="rect">
            <a:avLst/>
          </a:prstGeom>
          <a:noFill/>
          <a:ln>
            <a:noFill/>
          </a:ln>
        </p:spPr>
        <p:txBody>
          <a:bodyPr lIns="121884" tIns="121884" rIns="121884" bIns="12188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29" marR="0" lvl="2" indent="-112863"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8" marR="0" lvl="3"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85" marR="0" lvl="4"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82" marR="0" lvl="5"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49" marR="0" lvl="6"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715" marR="0" lvl="7"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82" marR="0" lvl="8"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45" name="Shape 45"/>
          <p:cNvSpPr/>
          <p:nvPr/>
        </p:nvSpPr>
        <p:spPr>
          <a:xfrm>
            <a:off x="0" y="6364222"/>
            <a:ext cx="16256000" cy="2779733"/>
          </a:xfrm>
          <a:prstGeom prst="rect">
            <a:avLst/>
          </a:prstGeom>
          <a:solidFill>
            <a:schemeClr val="accent1"/>
          </a:solidFill>
          <a:ln>
            <a:noFill/>
          </a:ln>
        </p:spPr>
        <p:txBody>
          <a:bodyPr lIns="597471" tIns="2270436" rIns="121884" bIns="60922" anchor="t" anchorCtr="0">
            <a:noAutofit/>
          </a:bodyPr>
          <a:lstStyle/>
          <a:p>
            <a:pPr defTabSz="914282"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pic>
        <p:nvPicPr>
          <p:cNvPr id="46" name="Shape 4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8"/>
            <a:ext cx="542400" cy="536533"/>
          </a:xfrm>
          <a:prstGeom prst="rect">
            <a:avLst/>
          </a:prstGeom>
          <a:noFill/>
          <a:ln>
            <a:noFill/>
          </a:ln>
        </p:spPr>
      </p:pic>
    </p:spTree>
    <p:extLst>
      <p:ext uri="{BB962C8B-B14F-4D97-AF65-F5344CB8AC3E}">
        <p14:creationId xmlns:p14="http://schemas.microsoft.com/office/powerpoint/2010/main" val="42892424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5" name="TextBox 4"/>
          <p:cNvSpPr txBox="1"/>
          <p:nvPr/>
        </p:nvSpPr>
        <p:spPr bwMode="white">
          <a:xfrm>
            <a:off x="136962" y="144391"/>
            <a:ext cx="12824551"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LAB</a:t>
            </a:r>
          </a:p>
        </p:txBody>
      </p:sp>
      <p:pic>
        <p:nvPicPr>
          <p:cNvPr id="2" name="Picture 1" descr="lab.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4050" y="215275"/>
            <a:ext cx="2407900" cy="2407900"/>
          </a:xfrm>
          <a:prstGeom prst="rect">
            <a:avLst/>
          </a:prstGeom>
        </p:spPr>
      </p:pic>
      <p:sp>
        <p:nvSpPr>
          <p:cNvPr id="6" name="Title 1"/>
          <p:cNvSpPr>
            <a:spLocks noGrp="1"/>
          </p:cNvSpPr>
          <p:nvPr>
            <p:ph type="ctrTitle" hasCustomPrompt="1"/>
          </p:nvPr>
        </p:nvSpPr>
        <p:spPr bwMode="white">
          <a:xfrm>
            <a:off x="1660525" y="2294625"/>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Lab</a:t>
            </a:r>
          </a:p>
        </p:txBody>
      </p:sp>
      <p:sp>
        <p:nvSpPr>
          <p:cNvPr id="10" name="Subtitle 2"/>
          <p:cNvSpPr>
            <a:spLocks noGrp="1"/>
          </p:cNvSpPr>
          <p:nvPr>
            <p:ph type="subTitle" idx="1"/>
          </p:nvPr>
        </p:nvSpPr>
        <p:spPr bwMode="white">
          <a:xfrm>
            <a:off x="1671637" y="3260727"/>
            <a:ext cx="12319001" cy="3346421"/>
          </a:xfrm>
          <a:prstGeom prst="rect">
            <a:avLst/>
          </a:prstGeom>
        </p:spPr>
        <p:txBody>
          <a:bodyPr lIns="91425" tIns="91425" rIns="91425" bIns="91425">
            <a:noAutofit/>
          </a:bodyPr>
          <a:lstStyle>
            <a:lvl1pPr marL="571401" indent="-571401" algn="l">
              <a:lnSpc>
                <a:spcPct val="100000"/>
              </a:lnSpc>
              <a:spcBef>
                <a:spcPts val="0"/>
              </a:spcBef>
              <a:buFont typeface="Wingdings" charset="2"/>
              <a:buChar char="q"/>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394822776"/>
      </p:ext>
    </p:extLst>
  </p:cSld>
  <p:clrMapOvr>
    <a:masterClrMapping/>
  </p:clrMapOvr>
  <p:transition xmlns:p14="http://schemas.microsoft.com/office/powerpoint/2010/mai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57270" y="215275"/>
            <a:ext cx="2441470" cy="2407900"/>
          </a:xfrm>
          <a:prstGeom prst="rect">
            <a:avLst/>
          </a:prstGeom>
        </p:spPr>
      </p:pic>
      <p:sp>
        <p:nvSpPr>
          <p:cNvPr id="6" name="Title 1"/>
          <p:cNvSpPr>
            <a:spLocks noGrp="1"/>
          </p:cNvSpPr>
          <p:nvPr>
            <p:ph type="ctrTitle" hasCustomPrompt="1"/>
          </p:nvPr>
        </p:nvSpPr>
        <p:spPr bwMode="white">
          <a:xfrm>
            <a:off x="1680252" y="2304150"/>
            <a:ext cx="12310386" cy="852713"/>
          </a:xfrm>
        </p:spPr>
        <p:txBody>
          <a:bodyPr lIns="91425" tIns="91425" rIns="91425" bIns="91425" anchor="ctr"/>
          <a:lstStyle>
            <a:lvl1pPr>
              <a:lnSpc>
                <a:spcPct val="90000"/>
              </a:lnSpc>
              <a:defRPr sz="6400" b="1" spc="0" baseline="0">
                <a:solidFill>
                  <a:schemeClr val="accent1"/>
                </a:solidFill>
              </a:defRPr>
            </a:lvl1pPr>
          </a:lstStyle>
          <a:p>
            <a:r>
              <a:rPr lang="en-US" dirty="0"/>
              <a:t>Motivation</a:t>
            </a:r>
          </a:p>
        </p:txBody>
      </p:sp>
      <p:sp>
        <p:nvSpPr>
          <p:cNvPr id="14" name="Subtitle 2"/>
          <p:cNvSpPr>
            <a:spLocks noGrp="1"/>
          </p:cNvSpPr>
          <p:nvPr>
            <p:ph type="subTitle" idx="1"/>
          </p:nvPr>
        </p:nvSpPr>
        <p:spPr bwMode="white">
          <a:xfrm>
            <a:off x="1672174" y="3283869"/>
            <a:ext cx="12315717" cy="4770050"/>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947928335"/>
      </p:ext>
    </p:extLst>
  </p:cSld>
  <p:clrMapOvr>
    <a:masterClrMapping/>
  </p:clrMapOvr>
  <p:transition xmlns:p14="http://schemas.microsoft.com/office/powerpoint/2010/mai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91"/>
            <a:ext cx="11781799"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PROBLEM</a:t>
            </a:r>
          </a:p>
        </p:txBody>
      </p:sp>
      <p:pic>
        <p:nvPicPr>
          <p:cNvPr id="2" name="Picture 1" descr="spla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53659" y="94882"/>
            <a:ext cx="2648692" cy="2648692"/>
          </a:xfrm>
          <a:prstGeom prst="rect">
            <a:avLst/>
          </a:prstGeom>
        </p:spPr>
      </p:pic>
      <p:sp>
        <p:nvSpPr>
          <p:cNvPr id="6" name="Title 1"/>
          <p:cNvSpPr>
            <a:spLocks noGrp="1"/>
          </p:cNvSpPr>
          <p:nvPr>
            <p:ph type="ctrTitle" hasCustomPrompt="1"/>
          </p:nvPr>
        </p:nvSpPr>
        <p:spPr bwMode="white">
          <a:xfrm>
            <a:off x="1671637" y="2294625"/>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Problem</a:t>
            </a:r>
          </a:p>
        </p:txBody>
      </p:sp>
      <p:sp>
        <p:nvSpPr>
          <p:cNvPr id="10" name="Subtitle 2"/>
          <p:cNvSpPr>
            <a:spLocks noGrp="1"/>
          </p:cNvSpPr>
          <p:nvPr>
            <p:ph type="subTitle" idx="1"/>
          </p:nvPr>
        </p:nvSpPr>
        <p:spPr bwMode="white">
          <a:xfrm>
            <a:off x="1671637" y="3271838"/>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47207333"/>
      </p:ext>
    </p:extLst>
  </p:cSld>
  <p:clrMapOvr>
    <a:masterClrMapping/>
  </p:clrMapOvr>
  <p:transition xmlns:p14="http://schemas.microsoft.com/office/powerpoint/2010/mai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650041" y="1856198"/>
            <a:ext cx="14898624" cy="5345954"/>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47942789"/>
      </p:ext>
    </p:extLst>
  </p:cSld>
  <p:clrMapOvr>
    <a:masterClrMapping/>
  </p:clrMapOvr>
  <p:transition xmlns:p14="http://schemas.microsoft.com/office/powerpoint/2010/mai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3"/>
            <a:ext cx="13917707"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REFERENCE</a:t>
            </a:r>
          </a:p>
        </p:txBody>
      </p:sp>
      <p:pic>
        <p:nvPicPr>
          <p:cNvPr id="2" name="Picture 1" descr="reference.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383507" y="324732"/>
            <a:ext cx="2189001" cy="2189001"/>
          </a:xfrm>
          <a:prstGeom prst="rect">
            <a:avLst/>
          </a:prstGeom>
        </p:spPr>
      </p:pic>
      <p:sp>
        <p:nvSpPr>
          <p:cNvPr id="6" name="Title 1"/>
          <p:cNvSpPr>
            <a:spLocks noGrp="1"/>
          </p:cNvSpPr>
          <p:nvPr>
            <p:ph type="ctrTitle" hasCustomPrompt="1"/>
          </p:nvPr>
        </p:nvSpPr>
        <p:spPr bwMode="white">
          <a:xfrm>
            <a:off x="1671637" y="2294625"/>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Documentation</a:t>
            </a:r>
          </a:p>
        </p:txBody>
      </p:sp>
      <p:sp>
        <p:nvSpPr>
          <p:cNvPr id="12" name="Subtitle 2"/>
          <p:cNvSpPr>
            <a:spLocks noGrp="1"/>
          </p:cNvSpPr>
          <p:nvPr>
            <p:ph type="subTitle" idx="1"/>
          </p:nvPr>
        </p:nvSpPr>
        <p:spPr bwMode="white">
          <a:xfrm>
            <a:off x="1671637" y="3271838"/>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
        <p:nvSpPr>
          <p:cNvPr id="10" name="Content Placeholder 3"/>
          <p:cNvSpPr>
            <a:spLocks noGrp="1"/>
          </p:cNvSpPr>
          <p:nvPr>
            <p:ph sz="quarter" idx="13" hasCustomPrompt="1"/>
          </p:nvPr>
        </p:nvSpPr>
        <p:spPr>
          <a:xfrm>
            <a:off x="3921505" y="7164207"/>
            <a:ext cx="8917577" cy="524133"/>
          </a:xfrm>
          <a:prstGeom prst="rect">
            <a:avLst/>
          </a:prstGeom>
        </p:spPr>
        <p:txBody>
          <a:bodyPr lIns="91425" tIns="45714" rIns="91425" bIns="45714" anchor="ctr"/>
          <a:lstStyle>
            <a:lvl1pPr marL="0" indent="0" algn="ctr">
              <a:buNone/>
              <a:defRPr sz="2500">
                <a:solidFill>
                  <a:schemeClr val="tx1"/>
                </a:solidFill>
              </a:defRPr>
            </a:lvl1pPr>
          </a:lstStyle>
          <a:p>
            <a:pPr lvl="0"/>
            <a:r>
              <a:rPr lang="en-US" dirty="0"/>
              <a:t>http://</a:t>
            </a:r>
            <a:r>
              <a:rPr lang="en-US" dirty="0" err="1"/>
              <a:t>docs.chef.io</a:t>
            </a:r>
            <a:endParaRPr lang="en-US" dirty="0"/>
          </a:p>
        </p:txBody>
      </p:sp>
    </p:spTree>
    <p:extLst>
      <p:ext uri="{BB962C8B-B14F-4D97-AF65-F5344CB8AC3E}">
        <p14:creationId xmlns:p14="http://schemas.microsoft.com/office/powerpoint/2010/main" val="1970238568"/>
      </p:ext>
    </p:extLst>
  </p:cSld>
  <p:clrMapOvr>
    <a:masterClrMapping/>
  </p:clrMapOvr>
  <p:transition xmlns:p14="http://schemas.microsoft.com/office/powerpoint/2010/mai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2" y="144391"/>
            <a:ext cx="11554286"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19432" y="324732"/>
            <a:ext cx="2717147" cy="2189001"/>
          </a:xfrm>
          <a:prstGeom prst="rect">
            <a:avLst/>
          </a:prstGeom>
        </p:spPr>
      </p:pic>
      <p:sp>
        <p:nvSpPr>
          <p:cNvPr id="6" name="Title 1"/>
          <p:cNvSpPr>
            <a:spLocks noGrp="1"/>
          </p:cNvSpPr>
          <p:nvPr>
            <p:ph type="ctrTitle" hasCustomPrompt="1"/>
          </p:nvPr>
        </p:nvSpPr>
        <p:spPr bwMode="white">
          <a:xfrm>
            <a:off x="1671637" y="2294625"/>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671637" y="3271838"/>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995748560"/>
      </p:ext>
    </p:extLst>
  </p:cSld>
  <p:clrMapOvr>
    <a:masterClrMapping/>
  </p:clrMapOvr>
  <p:transition xmlns:p14="http://schemas.microsoft.com/office/powerpoint/2010/mai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1"/>
            <a:ext cx="12628487"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399010" y="324732"/>
            <a:ext cx="2157980" cy="2189001"/>
          </a:xfrm>
          <a:prstGeom prst="rect">
            <a:avLst/>
          </a:prstGeom>
        </p:spPr>
      </p:pic>
      <p:sp>
        <p:nvSpPr>
          <p:cNvPr id="6" name="Title 1"/>
          <p:cNvSpPr>
            <a:spLocks noGrp="1"/>
          </p:cNvSpPr>
          <p:nvPr>
            <p:ph type="ctrTitle" hasCustomPrompt="1"/>
          </p:nvPr>
        </p:nvSpPr>
        <p:spPr bwMode="white">
          <a:xfrm>
            <a:off x="1671637" y="2292132"/>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Group Exercise</a:t>
            </a:r>
          </a:p>
        </p:txBody>
      </p:sp>
      <p:sp>
        <p:nvSpPr>
          <p:cNvPr id="13" name="Content Placeholder 12"/>
          <p:cNvSpPr>
            <a:spLocks noGrp="1"/>
          </p:cNvSpPr>
          <p:nvPr>
            <p:ph sz="quarter" idx="11"/>
          </p:nvPr>
        </p:nvSpPr>
        <p:spPr>
          <a:xfrm>
            <a:off x="1671637" y="3260732"/>
            <a:ext cx="12319001" cy="1528233"/>
          </a:xfrm>
          <a:prstGeom prst="rect">
            <a:avLst/>
          </a:prstGeom>
        </p:spPr>
        <p:txBody>
          <a:bodyPr lIns="91425" tIns="45714" rIns="91425" bIns="45714" anchor="ctr">
            <a:normAutofit/>
          </a:bodyPr>
          <a:lstStyle>
            <a:lvl1pPr marL="121895" indent="0">
              <a:spcBef>
                <a:spcPts val="800"/>
              </a:spcBef>
              <a:buNone/>
              <a:defRPr sz="2800" i="1" baseline="0">
                <a:solidFill>
                  <a:schemeClr val="bg1">
                    <a:lumMod val="50000"/>
                  </a:schemeClr>
                </a:solidFill>
              </a:defRPr>
            </a:lvl1pPr>
          </a:lstStyle>
          <a:p>
            <a:pPr lvl="0"/>
            <a:r>
              <a:rPr lang="en-US" dirty="0"/>
              <a:t>Click to edit Master text styles</a:t>
            </a:r>
          </a:p>
        </p:txBody>
      </p:sp>
      <p:sp>
        <p:nvSpPr>
          <p:cNvPr id="10" name="TextBox 11"/>
          <p:cNvSpPr txBox="1">
            <a:spLocks noChangeArrowheads="1"/>
          </p:cNvSpPr>
          <p:nvPr/>
        </p:nvSpPr>
        <p:spPr bwMode="white">
          <a:xfrm>
            <a:off x="1671640" y="4917547"/>
            <a:ext cx="11777662"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9" tIns="121899" rIns="121899" bIns="121899"/>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7" y="5650765"/>
            <a:ext cx="12319001" cy="2445486"/>
          </a:xfrm>
          <a:prstGeom prst="rect">
            <a:avLst/>
          </a:prstGeom>
        </p:spPr>
        <p:txBody>
          <a:bodyPr lIns="91425" tIns="45714" rIns="91425" bIns="45714"/>
          <a:lstStyle>
            <a:lvl1pPr marL="0" indent="0">
              <a:buFont typeface="Wingdings" charset="2"/>
              <a:buNone/>
              <a:defRPr sz="2500" baseline="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11677136"/>
      </p:ext>
    </p:extLst>
  </p:cSld>
  <p:clrMapOvr>
    <a:masterClrMapping/>
  </p:clrMapOvr>
  <p:transition xmlns:p14="http://schemas.microsoft.com/office/powerpoint/2010/mai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2" y="144391"/>
            <a:ext cx="12824551"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LAB</a:t>
            </a:r>
          </a:p>
        </p:txBody>
      </p:sp>
      <p:pic>
        <p:nvPicPr>
          <p:cNvPr id="2" name="Picture 1" descr="lab.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4050" y="215275"/>
            <a:ext cx="2407900" cy="2407900"/>
          </a:xfrm>
          <a:prstGeom prst="rect">
            <a:avLst/>
          </a:prstGeom>
        </p:spPr>
      </p:pic>
      <p:sp>
        <p:nvSpPr>
          <p:cNvPr id="6" name="Title 1"/>
          <p:cNvSpPr>
            <a:spLocks noGrp="1"/>
          </p:cNvSpPr>
          <p:nvPr>
            <p:ph type="ctrTitle" hasCustomPrompt="1"/>
          </p:nvPr>
        </p:nvSpPr>
        <p:spPr bwMode="white">
          <a:xfrm>
            <a:off x="1660525" y="2294625"/>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Lab</a:t>
            </a:r>
          </a:p>
        </p:txBody>
      </p:sp>
      <p:sp>
        <p:nvSpPr>
          <p:cNvPr id="10" name="Subtitle 2"/>
          <p:cNvSpPr>
            <a:spLocks noGrp="1"/>
          </p:cNvSpPr>
          <p:nvPr>
            <p:ph type="subTitle" idx="1"/>
          </p:nvPr>
        </p:nvSpPr>
        <p:spPr bwMode="white">
          <a:xfrm>
            <a:off x="1671637" y="3260727"/>
            <a:ext cx="12319001" cy="3346421"/>
          </a:xfrm>
          <a:prstGeom prst="rect">
            <a:avLst/>
          </a:prstGeom>
        </p:spPr>
        <p:txBody>
          <a:bodyPr lIns="91425" tIns="91425" rIns="91425" bIns="91425">
            <a:noAutofit/>
          </a:bodyPr>
          <a:lstStyle>
            <a:lvl1pPr marL="571401" indent="-571401" algn="l">
              <a:lnSpc>
                <a:spcPct val="100000"/>
              </a:lnSpc>
              <a:spcBef>
                <a:spcPts val="0"/>
              </a:spcBef>
              <a:buFont typeface="Wingdings" charset="2"/>
              <a:buChar char="q"/>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952892369"/>
      </p:ext>
    </p:extLst>
  </p:cSld>
  <p:clrMapOvr>
    <a:masterClrMapping/>
  </p:clrMapOvr>
  <p:transition xmlns:p14="http://schemas.microsoft.com/office/powerpoint/2010/mai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2" y="144391"/>
            <a:ext cx="12824551"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COMMIT</a:t>
            </a:r>
          </a:p>
        </p:txBody>
      </p:sp>
      <p:pic>
        <p:nvPicPr>
          <p:cNvPr id="2" name="Picture 1" descr="commi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5974" y="-183230"/>
            <a:ext cx="2404062" cy="3204916"/>
          </a:xfrm>
          <a:prstGeom prst="rect">
            <a:avLst/>
          </a:prstGeom>
        </p:spPr>
      </p:pic>
      <p:sp>
        <p:nvSpPr>
          <p:cNvPr id="6" name="Title 1"/>
          <p:cNvSpPr>
            <a:spLocks noGrp="1"/>
          </p:cNvSpPr>
          <p:nvPr>
            <p:ph type="ctrTitle" hasCustomPrompt="1"/>
          </p:nvPr>
        </p:nvSpPr>
        <p:spPr bwMode="white">
          <a:xfrm>
            <a:off x="1660525" y="2294625"/>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Commit</a:t>
            </a:r>
          </a:p>
        </p:txBody>
      </p:sp>
      <p:sp>
        <p:nvSpPr>
          <p:cNvPr id="10" name="Subtitle 2"/>
          <p:cNvSpPr>
            <a:spLocks noGrp="1"/>
          </p:cNvSpPr>
          <p:nvPr>
            <p:ph type="subTitle" idx="1" hasCustomPrompt="1"/>
          </p:nvPr>
        </p:nvSpPr>
        <p:spPr bwMode="white">
          <a:xfrm>
            <a:off x="1660525" y="3273287"/>
            <a:ext cx="12330114"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 cd repo</a:t>
            </a:r>
          </a:p>
          <a:p>
            <a:r>
              <a:rPr lang="en-US" dirty="0"/>
              <a:t>$ git </a:t>
            </a:r>
            <a:r>
              <a:rPr lang="en-US" dirty="0" err="1"/>
              <a:t>init</a:t>
            </a:r>
            <a:endParaRPr lang="en-US" dirty="0"/>
          </a:p>
          <a:p>
            <a:r>
              <a:rPr lang="en-US" dirty="0"/>
              <a:t>$ git add .</a:t>
            </a:r>
          </a:p>
          <a:p>
            <a:r>
              <a:rPr lang="en-US" dirty="0"/>
              <a:t>$ git commit -m "Work Complete"</a:t>
            </a:r>
          </a:p>
        </p:txBody>
      </p:sp>
    </p:spTree>
    <p:extLst>
      <p:ext uri="{BB962C8B-B14F-4D97-AF65-F5344CB8AC3E}">
        <p14:creationId xmlns:p14="http://schemas.microsoft.com/office/powerpoint/2010/main" val="1105998384"/>
      </p:ext>
    </p:extLst>
  </p:cSld>
  <p:clrMapOvr>
    <a:masterClrMapping/>
  </p:clrMapOvr>
  <p:transition xmlns:p14="http://schemas.microsoft.com/office/powerpoint/2010/mai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6" y="144391"/>
            <a:ext cx="14076457"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070284" y="324732"/>
            <a:ext cx="2815435" cy="2189001"/>
          </a:xfrm>
          <a:prstGeom prst="rect">
            <a:avLst/>
          </a:prstGeom>
        </p:spPr>
      </p:pic>
      <p:sp>
        <p:nvSpPr>
          <p:cNvPr id="6" name="Title 1"/>
          <p:cNvSpPr>
            <a:spLocks noGrp="1"/>
          </p:cNvSpPr>
          <p:nvPr>
            <p:ph type="ctrTitle" hasCustomPrompt="1"/>
          </p:nvPr>
        </p:nvSpPr>
        <p:spPr bwMode="white">
          <a:xfrm>
            <a:off x="1660525" y="2294625"/>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660525" y="3260726"/>
            <a:ext cx="12330114" cy="2544286"/>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3666089197"/>
      </p:ext>
    </p:extLst>
  </p:cSld>
  <p:clrMapOvr>
    <a:masterClrMapping/>
  </p:clrMapOvr>
  <p:transition xmlns:p14="http://schemas.microsoft.com/office/powerpoint/2010/mai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650041" y="1856198"/>
            <a:ext cx="14898624" cy="5345954"/>
          </a:xfrm>
          <a:prstGeom prst="rect">
            <a:avLst/>
          </a:prstGeom>
        </p:spPr>
        <p:txBody>
          <a:bodyPr lIns="91425" tIns="45714" rIns="91425" bIns="45714">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08308373"/>
      </p:ext>
    </p:extLst>
  </p:cSld>
  <p:clrMapOvr>
    <a:masterClrMapping/>
  </p:clrMapOvr>
  <p:transition xmlns:p14="http://schemas.microsoft.com/office/powerpoint/2010/mai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4"/>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5" y="2315963"/>
            <a:ext cx="14423692" cy="5580480"/>
          </a:xfrm>
          <a:prstGeom prst="rect">
            <a:avLst/>
          </a:prstGeom>
          <a:solidFill>
            <a:schemeClr val="tx2"/>
          </a:solidFill>
          <a:ln w="12700">
            <a:solidFill>
              <a:schemeClr val="tx2"/>
            </a:solidFill>
            <a:prstDash val="dash"/>
          </a:ln>
        </p:spPr>
        <p:txBody>
          <a:bodyPr lIns="91425" tIns="45714" rIns="91425" bIns="45714">
            <a:no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4" y="1337150"/>
            <a:ext cx="14422528" cy="729785"/>
          </a:xfrm>
          <a:prstGeom prst="rect">
            <a:avLst/>
          </a:prstGeom>
          <a:solidFill>
            <a:schemeClr val="tx2"/>
          </a:solidFill>
        </p:spPr>
        <p:txBody>
          <a:bodyPr lIns="91425"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127883" y="3228516"/>
            <a:ext cx="14420850" cy="557212"/>
          </a:xfrm>
          <a:prstGeom prst="rect">
            <a:avLst/>
          </a:prstGeom>
          <a:solidFill>
            <a:schemeClr val="accent1">
              <a:alpha val="60000"/>
            </a:schemeClr>
          </a:solidFill>
          <a:ln>
            <a:solidFill>
              <a:schemeClr val="accent1">
                <a:lumMod val="75000"/>
              </a:schemeClr>
            </a:solidFill>
          </a:ln>
        </p:spPr>
        <p:txBody>
          <a:bodyPr anchor="ctr">
            <a:noAutofit/>
          </a:bodyPr>
          <a:lstStyle>
            <a:lvl1pPr algn="l">
              <a:defRPr sz="43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900"/>
            </a:lvl1pPr>
          </a:lstStyle>
          <a:p>
            <a:r>
              <a:rPr lang="en-US"/>
              <a:t>Click to edit Master title style</a:t>
            </a:r>
            <a:endParaRPr lang="en-US" dirty="0"/>
          </a:p>
        </p:txBody>
      </p:sp>
    </p:spTree>
    <p:extLst>
      <p:ext uri="{BB962C8B-B14F-4D97-AF65-F5344CB8AC3E}">
        <p14:creationId xmlns:p14="http://schemas.microsoft.com/office/powerpoint/2010/main" val="320833579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03250" y="1336678"/>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113754"/>
            <a:ext cx="14423692" cy="5951611"/>
          </a:xfrm>
          <a:prstGeom prst="rect">
            <a:avLst/>
          </a:prstGeom>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vl2pPr>
              <a:defRPr sz="3200"/>
            </a:lvl2pPr>
            <a:lvl3pPr>
              <a:defRPr sz="3200"/>
            </a:lvl3pPr>
            <a:lvl4pPr>
              <a:defRPr sz="3200"/>
            </a:lvl4pPr>
            <a:lvl5pPr>
              <a:defRPr sz="3200"/>
            </a:lvl5pPr>
          </a:lstStyle>
          <a:p>
            <a:pPr lvl="0"/>
            <a:r>
              <a:rPr lang="en-US" dirty="0"/>
              <a:t>SOURCE</a:t>
            </a:r>
          </a:p>
        </p:txBody>
      </p:sp>
      <p:sp>
        <p:nvSpPr>
          <p:cNvPr id="5" name="Text Placeholder 4"/>
          <p:cNvSpPr>
            <a:spLocks noGrp="1"/>
          </p:cNvSpPr>
          <p:nvPr>
            <p:ph type="body" sz="quarter" idx="11" hasCustomPrompt="1"/>
          </p:nvPr>
        </p:nvSpPr>
        <p:spPr>
          <a:xfrm>
            <a:off x="1121104" y="1337157"/>
            <a:ext cx="14422528" cy="566391"/>
          </a:xfrm>
          <a:prstGeom prst="rect">
            <a:avLst/>
          </a:prstGeom>
          <a:solidFill>
            <a:schemeClr val="bg1">
              <a:lumMod val="85000"/>
              <a:alpha val="50000"/>
            </a:schemeClr>
          </a:solidFill>
        </p:spPr>
        <p:txBody>
          <a:bodyPr lIns="91425" bIns="91425"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124446" y="3538310"/>
            <a:ext cx="14404274" cy="659006"/>
          </a:xfrm>
          <a:prstGeom prst="rect">
            <a:avLst/>
          </a:prstGeom>
          <a:solidFill>
            <a:srgbClr val="FF0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2" y="4206990"/>
            <a:ext cx="14404274" cy="626533"/>
          </a:xfrm>
          <a:prstGeom prst="rect">
            <a:avLst/>
          </a:prstGeom>
          <a:solidFill>
            <a:srgbClr val="008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1475909786"/>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_Title Slide">
    <p:bg>
      <p:bgPr>
        <a:solidFill>
          <a:schemeClr val="lt1"/>
        </a:solidFill>
        <a:effectLst/>
      </p:bgPr>
    </p:bg>
    <p:spTree>
      <p:nvGrpSpPr>
        <p:cNvPr id="1" name="Shape 53"/>
        <p:cNvGrpSpPr/>
        <p:nvPr/>
      </p:nvGrpSpPr>
      <p:grpSpPr>
        <a:xfrm>
          <a:off x="0" y="0"/>
          <a:ext cx="0" cy="0"/>
          <a:chOff x="0" y="0"/>
          <a:chExt cx="0" cy="0"/>
        </a:xfrm>
      </p:grpSpPr>
      <p:sp>
        <p:nvSpPr>
          <p:cNvPr id="54" name="Shape 54"/>
          <p:cNvSpPr/>
          <p:nvPr/>
        </p:nvSpPr>
        <p:spPr>
          <a:xfrm>
            <a:off x="9920852" y="649"/>
            <a:ext cx="6334932" cy="9142933"/>
          </a:xfrm>
          <a:prstGeom prst="rect">
            <a:avLst/>
          </a:prstGeom>
          <a:solidFill>
            <a:schemeClr val="accent2"/>
          </a:solidFill>
          <a:ln>
            <a:noFill/>
          </a:ln>
        </p:spPr>
        <p:txBody>
          <a:bodyPr lIns="597471" tIns="2270436" rIns="121884" bIns="60922" anchor="t" anchorCtr="0">
            <a:noAutofit/>
          </a:bodyPr>
          <a:lstStyle/>
          <a:p>
            <a:pPr defTabSz="914243"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sp>
        <p:nvSpPr>
          <p:cNvPr id="55" name="Shape 55"/>
          <p:cNvSpPr txBox="1">
            <a:spLocks noGrp="1"/>
          </p:cNvSpPr>
          <p:nvPr>
            <p:ph type="ctrTitle"/>
          </p:nvPr>
        </p:nvSpPr>
        <p:spPr>
          <a:xfrm>
            <a:off x="677335" y="3234446"/>
            <a:ext cx="9243733" cy="1337600"/>
          </a:xfrm>
          <a:prstGeom prst="rect">
            <a:avLst/>
          </a:prstGeom>
          <a:noFill/>
          <a:ln>
            <a:noFill/>
          </a:ln>
        </p:spPr>
        <p:txBody>
          <a:bodyPr lIns="121884" tIns="121884" rIns="121884" bIns="121884" anchor="b" anchorCtr="0"/>
          <a:lstStyle>
            <a:lvl1pPr marL="0" marR="0" lvl="0" indent="0" algn="l" rtl="0">
              <a:lnSpc>
                <a:spcPct val="90000"/>
              </a:lnSpc>
              <a:spcBef>
                <a:spcPts val="0"/>
              </a:spcBef>
              <a:spcAft>
                <a:spcPts val="0"/>
              </a:spcAft>
              <a:buClr>
                <a:schemeClr val="accent1"/>
              </a:buClr>
              <a:buFont typeface="Raleway"/>
              <a:buNone/>
              <a:defRPr sz="5900" b="0" i="0" u="none" strike="noStrike" cap="none">
                <a:solidFill>
                  <a:schemeClr val="accent1"/>
                </a:solidFill>
                <a:latin typeface="Raleway"/>
                <a:ea typeface="Raleway"/>
                <a:cs typeface="Raleway"/>
                <a:sym typeface="Raleway"/>
              </a:defRPr>
            </a:lvl1pPr>
            <a:lvl2pPr lvl="1" indent="0" rtl="0">
              <a:spcBef>
                <a:spcPts val="0"/>
              </a:spcBef>
              <a:buFont typeface="Arial"/>
              <a:buNone/>
              <a:defRPr sz="2500"/>
            </a:lvl2pPr>
            <a:lvl3pPr lvl="2" indent="0" rtl="0">
              <a:spcBef>
                <a:spcPts val="0"/>
              </a:spcBef>
              <a:buFont typeface="Arial"/>
              <a:buNone/>
              <a:defRPr sz="2500"/>
            </a:lvl3pPr>
            <a:lvl4pPr lvl="3" indent="0" rtl="0">
              <a:spcBef>
                <a:spcPts val="0"/>
              </a:spcBef>
              <a:buFont typeface="Arial"/>
              <a:buNone/>
              <a:defRPr sz="2500"/>
            </a:lvl4pPr>
            <a:lvl5pPr lvl="4" indent="0" rtl="0">
              <a:spcBef>
                <a:spcPts val="0"/>
              </a:spcBef>
              <a:buFont typeface="Arial"/>
              <a:buNone/>
              <a:defRPr sz="2500"/>
            </a:lvl5pPr>
            <a:lvl6pPr lvl="5" indent="0" rtl="0">
              <a:spcBef>
                <a:spcPts val="0"/>
              </a:spcBef>
              <a:buFont typeface="Arial"/>
              <a:buNone/>
              <a:defRPr sz="2500"/>
            </a:lvl6pPr>
            <a:lvl7pPr lvl="6" indent="0" rtl="0">
              <a:spcBef>
                <a:spcPts val="0"/>
              </a:spcBef>
              <a:buFont typeface="Arial"/>
              <a:buNone/>
              <a:defRPr sz="2500"/>
            </a:lvl7pPr>
            <a:lvl8pPr lvl="7" indent="0" rtl="0">
              <a:spcBef>
                <a:spcPts val="0"/>
              </a:spcBef>
              <a:buFont typeface="Arial"/>
              <a:buNone/>
              <a:defRPr sz="2500"/>
            </a:lvl8pPr>
            <a:lvl9pPr lvl="8" indent="0" rtl="0">
              <a:spcBef>
                <a:spcPts val="0"/>
              </a:spcBef>
              <a:buFont typeface="Arial"/>
              <a:buNone/>
              <a:defRPr sz="2500"/>
            </a:lvl9pPr>
          </a:lstStyle>
          <a:p>
            <a:endParaRPr/>
          </a:p>
        </p:txBody>
      </p:sp>
      <p:sp>
        <p:nvSpPr>
          <p:cNvPr id="56" name="Shape 56"/>
          <p:cNvSpPr txBox="1">
            <a:spLocks noGrp="1"/>
          </p:cNvSpPr>
          <p:nvPr>
            <p:ph type="subTitle" idx="1"/>
          </p:nvPr>
        </p:nvSpPr>
        <p:spPr>
          <a:xfrm>
            <a:off x="677335" y="4572000"/>
            <a:ext cx="9243733" cy="615467"/>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889"/>
              </a:spcAft>
              <a:buClr>
                <a:srgbClr val="3E4346"/>
              </a:buClr>
              <a:buFont typeface="Arial"/>
              <a:buNone/>
              <a:defRPr sz="2700" b="0" i="0" u="none" strike="noStrike" cap="none">
                <a:solidFill>
                  <a:srgbClr val="3E4346"/>
                </a:solidFill>
                <a:latin typeface="Raleway"/>
                <a:ea typeface="Raleway"/>
                <a:cs typeface="Raleway"/>
                <a:sym typeface="Raleway"/>
              </a:defRPr>
            </a:lvl1pPr>
            <a:lvl2pPr marL="609467" marR="0" lvl="1" indent="-22577" algn="ctr" rtl="0">
              <a:lnSpc>
                <a:spcPct val="90000"/>
              </a:lnSpc>
              <a:spcBef>
                <a:spcPts val="889"/>
              </a:spcBef>
              <a:spcAft>
                <a:spcPts val="889"/>
              </a:spcAft>
              <a:buClr>
                <a:srgbClr val="909192"/>
              </a:buClr>
              <a:buFont typeface="Arial"/>
              <a:buNone/>
              <a:defRPr sz="2500" b="0" i="0" u="none" strike="noStrike" cap="none">
                <a:solidFill>
                  <a:srgbClr val="909192"/>
                </a:solidFill>
                <a:latin typeface="Raleway"/>
                <a:ea typeface="Raleway"/>
                <a:cs typeface="Raleway"/>
                <a:sym typeface="Raleway"/>
              </a:defRPr>
            </a:lvl2pPr>
            <a:lvl3pPr marL="1218933" marR="0" lvl="2" indent="-22577"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400" marR="0" lvl="3"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7867" marR="0" lvl="4"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333" marR="0" lvl="5"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6pPr>
            <a:lvl7pPr marL="3656800" marR="0" lvl="6"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7pPr>
            <a:lvl8pPr marL="4266267" marR="0" lvl="7"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8pPr>
            <a:lvl9pPr marL="4875733" marR="0" lvl="8"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pic>
        <p:nvPicPr>
          <p:cNvPr id="57" name="Shape 57"/>
          <p:cNvPicPr preferRelativeResize="0"/>
          <p:nvPr/>
        </p:nvPicPr>
        <p:blipFill rotWithShape="1">
          <a:blip r:embed="rId2">
            <a:alphaModFix/>
          </a:blip>
          <a:srcRect/>
          <a:stretch/>
        </p:blipFill>
        <p:spPr>
          <a:xfrm>
            <a:off x="10541038" y="2052126"/>
            <a:ext cx="5094933" cy="5040000"/>
          </a:xfrm>
          <a:prstGeom prst="rect">
            <a:avLst/>
          </a:prstGeom>
          <a:noFill/>
          <a:ln>
            <a:noFill/>
          </a:ln>
        </p:spPr>
      </p:pic>
      <p:sp>
        <p:nvSpPr>
          <p:cNvPr id="58" name="Shape 58"/>
          <p:cNvSpPr txBox="1">
            <a:spLocks noGrp="1"/>
          </p:cNvSpPr>
          <p:nvPr>
            <p:ph type="subTitle" idx="2"/>
          </p:nvPr>
        </p:nvSpPr>
        <p:spPr>
          <a:xfrm>
            <a:off x="677335" y="6199155"/>
            <a:ext cx="9243733" cy="615467"/>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889"/>
              </a:spcAft>
              <a:buClr>
                <a:srgbClr val="3E4346"/>
              </a:buClr>
              <a:buFont typeface="Arial"/>
              <a:buNone/>
              <a:defRPr sz="2100" b="0" i="0" u="none" strike="noStrike" cap="none">
                <a:solidFill>
                  <a:srgbClr val="3E4346"/>
                </a:solidFill>
                <a:latin typeface="Raleway"/>
                <a:ea typeface="Raleway"/>
                <a:cs typeface="Raleway"/>
                <a:sym typeface="Raleway"/>
              </a:defRPr>
            </a:lvl1pPr>
            <a:lvl2pPr marL="609467" marR="0" lvl="1" indent="-22577" algn="ctr" rtl="0">
              <a:lnSpc>
                <a:spcPct val="90000"/>
              </a:lnSpc>
              <a:spcBef>
                <a:spcPts val="889"/>
              </a:spcBef>
              <a:spcAft>
                <a:spcPts val="889"/>
              </a:spcAft>
              <a:buClr>
                <a:srgbClr val="909192"/>
              </a:buClr>
              <a:buFont typeface="Arial"/>
              <a:buNone/>
              <a:defRPr sz="2500" b="0" i="0" u="none" strike="noStrike" cap="none">
                <a:solidFill>
                  <a:srgbClr val="909192"/>
                </a:solidFill>
                <a:latin typeface="Raleway"/>
                <a:ea typeface="Raleway"/>
                <a:cs typeface="Raleway"/>
                <a:sym typeface="Raleway"/>
              </a:defRPr>
            </a:lvl2pPr>
            <a:lvl3pPr marL="1218933" marR="0" lvl="2" indent="-22577"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400" marR="0" lvl="3"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7867" marR="0" lvl="4"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333" marR="0" lvl="5"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6pPr>
            <a:lvl7pPr marL="3656800" marR="0" lvl="6"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7pPr>
            <a:lvl8pPr marL="4266267" marR="0" lvl="7"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8pPr>
            <a:lvl9pPr marL="4875733" marR="0" lvl="8"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4133644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4"/>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5" y="2315963"/>
            <a:ext cx="14423692" cy="5580480"/>
          </a:xfrm>
          <a:solidFill>
            <a:schemeClr val="tx2"/>
          </a:solidFill>
          <a:ln w="12700">
            <a:solidFill>
              <a:schemeClr val="tx2"/>
            </a:solidFill>
            <a:prstDash val="dash"/>
          </a:ln>
        </p:spPr>
        <p:txBody>
          <a:bodyPr lIns="91425" tIns="45714" rIns="91425" bIns="45714">
            <a:no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4" y="1337150"/>
            <a:ext cx="14422528" cy="729785"/>
          </a:xfrm>
          <a:solidFill>
            <a:schemeClr val="tx2"/>
          </a:solidFill>
        </p:spPr>
        <p:txBody>
          <a:bodyPr lIns="91425"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127883" y="3228516"/>
            <a:ext cx="14420850" cy="557212"/>
          </a:xfrm>
          <a:solidFill>
            <a:schemeClr val="accent1">
              <a:alpha val="60000"/>
            </a:schemeClr>
          </a:solidFill>
          <a:ln>
            <a:solidFill>
              <a:schemeClr val="accent1">
                <a:lumMod val="75000"/>
              </a:schemeClr>
            </a:solidFill>
          </a:ln>
        </p:spPr>
        <p:txBody>
          <a:bodyPr anchor="ctr">
            <a:noAutofit/>
          </a:bodyPr>
          <a:lstStyle>
            <a:lvl1pPr algn="l">
              <a:defRPr sz="43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900"/>
            </a:lvl1pPr>
          </a:lstStyle>
          <a:p>
            <a:r>
              <a:rPr lang="en-US"/>
              <a:t>Click to edit Master title style</a:t>
            </a:r>
            <a:endParaRPr lang="en-US" dirty="0"/>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1_Title Slide">
    <p:bg>
      <p:bgPr>
        <a:solidFill>
          <a:schemeClr val="lt1"/>
        </a:solidFill>
        <a:effectLst/>
      </p:bgPr>
    </p:bg>
    <p:spTree>
      <p:nvGrpSpPr>
        <p:cNvPr id="1" name="Shape 53"/>
        <p:cNvGrpSpPr/>
        <p:nvPr/>
      </p:nvGrpSpPr>
      <p:grpSpPr>
        <a:xfrm>
          <a:off x="0" y="0"/>
          <a:ext cx="0" cy="0"/>
          <a:chOff x="0" y="0"/>
          <a:chExt cx="0" cy="0"/>
        </a:xfrm>
      </p:grpSpPr>
      <p:sp>
        <p:nvSpPr>
          <p:cNvPr id="54" name="Shape 54"/>
          <p:cNvSpPr/>
          <p:nvPr/>
        </p:nvSpPr>
        <p:spPr>
          <a:xfrm>
            <a:off x="9920852" y="649"/>
            <a:ext cx="6334932" cy="9142933"/>
          </a:xfrm>
          <a:prstGeom prst="rect">
            <a:avLst/>
          </a:prstGeom>
          <a:solidFill>
            <a:schemeClr val="accent2"/>
          </a:solidFill>
          <a:ln>
            <a:noFill/>
          </a:ln>
        </p:spPr>
        <p:txBody>
          <a:bodyPr lIns="597471" tIns="2270436" rIns="121884" bIns="60922" anchor="t" anchorCtr="0">
            <a:noAutofit/>
          </a:bodyPr>
          <a:lstStyle/>
          <a:p>
            <a:pPr defTabSz="914243"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sp>
        <p:nvSpPr>
          <p:cNvPr id="55" name="Shape 55"/>
          <p:cNvSpPr txBox="1">
            <a:spLocks noGrp="1"/>
          </p:cNvSpPr>
          <p:nvPr>
            <p:ph type="ctrTitle"/>
          </p:nvPr>
        </p:nvSpPr>
        <p:spPr>
          <a:xfrm>
            <a:off x="677335" y="3234446"/>
            <a:ext cx="9243733" cy="1337600"/>
          </a:xfrm>
          <a:prstGeom prst="rect">
            <a:avLst/>
          </a:prstGeom>
          <a:noFill/>
          <a:ln>
            <a:noFill/>
          </a:ln>
        </p:spPr>
        <p:txBody>
          <a:bodyPr lIns="121884" tIns="121884" rIns="121884" bIns="121884" anchor="b" anchorCtr="0"/>
          <a:lstStyle>
            <a:lvl1pPr marL="0" marR="0" lvl="0" indent="0" algn="l" rtl="0">
              <a:lnSpc>
                <a:spcPct val="90000"/>
              </a:lnSpc>
              <a:spcBef>
                <a:spcPts val="0"/>
              </a:spcBef>
              <a:spcAft>
                <a:spcPts val="0"/>
              </a:spcAft>
              <a:buClr>
                <a:schemeClr val="accent1"/>
              </a:buClr>
              <a:buFont typeface="Raleway"/>
              <a:buNone/>
              <a:defRPr sz="5900" b="0" i="0" u="none" strike="noStrike" cap="none">
                <a:solidFill>
                  <a:schemeClr val="accent1"/>
                </a:solidFill>
                <a:latin typeface="Raleway"/>
                <a:ea typeface="Raleway"/>
                <a:cs typeface="Raleway"/>
                <a:sym typeface="Raleway"/>
              </a:defRPr>
            </a:lvl1pPr>
            <a:lvl2pPr lvl="1" indent="0" rtl="0">
              <a:spcBef>
                <a:spcPts val="0"/>
              </a:spcBef>
              <a:buFont typeface="Arial"/>
              <a:buNone/>
              <a:defRPr sz="2500"/>
            </a:lvl2pPr>
            <a:lvl3pPr lvl="2" indent="0" rtl="0">
              <a:spcBef>
                <a:spcPts val="0"/>
              </a:spcBef>
              <a:buFont typeface="Arial"/>
              <a:buNone/>
              <a:defRPr sz="2500"/>
            </a:lvl3pPr>
            <a:lvl4pPr lvl="3" indent="0" rtl="0">
              <a:spcBef>
                <a:spcPts val="0"/>
              </a:spcBef>
              <a:buFont typeface="Arial"/>
              <a:buNone/>
              <a:defRPr sz="2500"/>
            </a:lvl4pPr>
            <a:lvl5pPr lvl="4" indent="0" rtl="0">
              <a:spcBef>
                <a:spcPts val="0"/>
              </a:spcBef>
              <a:buFont typeface="Arial"/>
              <a:buNone/>
              <a:defRPr sz="2500"/>
            </a:lvl5pPr>
            <a:lvl6pPr lvl="5" indent="0" rtl="0">
              <a:spcBef>
                <a:spcPts val="0"/>
              </a:spcBef>
              <a:buFont typeface="Arial"/>
              <a:buNone/>
              <a:defRPr sz="2500"/>
            </a:lvl6pPr>
            <a:lvl7pPr lvl="6" indent="0" rtl="0">
              <a:spcBef>
                <a:spcPts val="0"/>
              </a:spcBef>
              <a:buFont typeface="Arial"/>
              <a:buNone/>
              <a:defRPr sz="2500"/>
            </a:lvl7pPr>
            <a:lvl8pPr lvl="7" indent="0" rtl="0">
              <a:spcBef>
                <a:spcPts val="0"/>
              </a:spcBef>
              <a:buFont typeface="Arial"/>
              <a:buNone/>
              <a:defRPr sz="2500"/>
            </a:lvl8pPr>
            <a:lvl9pPr lvl="8" indent="0" rtl="0">
              <a:spcBef>
                <a:spcPts val="0"/>
              </a:spcBef>
              <a:buFont typeface="Arial"/>
              <a:buNone/>
              <a:defRPr sz="2500"/>
            </a:lvl9pPr>
          </a:lstStyle>
          <a:p>
            <a:endParaRPr/>
          </a:p>
        </p:txBody>
      </p:sp>
      <p:sp>
        <p:nvSpPr>
          <p:cNvPr id="56" name="Shape 56"/>
          <p:cNvSpPr txBox="1">
            <a:spLocks noGrp="1"/>
          </p:cNvSpPr>
          <p:nvPr>
            <p:ph type="subTitle" idx="1"/>
          </p:nvPr>
        </p:nvSpPr>
        <p:spPr>
          <a:xfrm>
            <a:off x="677335" y="4572000"/>
            <a:ext cx="9243733" cy="615467"/>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889"/>
              </a:spcAft>
              <a:buClr>
                <a:srgbClr val="3E4346"/>
              </a:buClr>
              <a:buFont typeface="Arial"/>
              <a:buNone/>
              <a:defRPr sz="2700" b="0" i="0" u="none" strike="noStrike" cap="none">
                <a:solidFill>
                  <a:srgbClr val="3E4346"/>
                </a:solidFill>
                <a:latin typeface="Raleway"/>
                <a:ea typeface="Raleway"/>
                <a:cs typeface="Raleway"/>
                <a:sym typeface="Raleway"/>
              </a:defRPr>
            </a:lvl1pPr>
            <a:lvl2pPr marL="609467" marR="0" lvl="1" indent="-22577" algn="ctr" rtl="0">
              <a:lnSpc>
                <a:spcPct val="90000"/>
              </a:lnSpc>
              <a:spcBef>
                <a:spcPts val="889"/>
              </a:spcBef>
              <a:spcAft>
                <a:spcPts val="889"/>
              </a:spcAft>
              <a:buClr>
                <a:srgbClr val="909192"/>
              </a:buClr>
              <a:buFont typeface="Arial"/>
              <a:buNone/>
              <a:defRPr sz="2500" b="0" i="0" u="none" strike="noStrike" cap="none">
                <a:solidFill>
                  <a:srgbClr val="909192"/>
                </a:solidFill>
                <a:latin typeface="Raleway"/>
                <a:ea typeface="Raleway"/>
                <a:cs typeface="Raleway"/>
                <a:sym typeface="Raleway"/>
              </a:defRPr>
            </a:lvl2pPr>
            <a:lvl3pPr marL="1218933" marR="0" lvl="2" indent="-22577"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400" marR="0" lvl="3"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7867" marR="0" lvl="4"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333" marR="0" lvl="5"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6pPr>
            <a:lvl7pPr marL="3656800" marR="0" lvl="6"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7pPr>
            <a:lvl8pPr marL="4266267" marR="0" lvl="7"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8pPr>
            <a:lvl9pPr marL="4875733" marR="0" lvl="8"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pic>
        <p:nvPicPr>
          <p:cNvPr id="57" name="Shape 57"/>
          <p:cNvPicPr preferRelativeResize="0"/>
          <p:nvPr/>
        </p:nvPicPr>
        <p:blipFill rotWithShape="1">
          <a:blip r:embed="rId2">
            <a:alphaModFix/>
          </a:blip>
          <a:srcRect/>
          <a:stretch/>
        </p:blipFill>
        <p:spPr>
          <a:xfrm>
            <a:off x="10541038" y="2052126"/>
            <a:ext cx="5094933" cy="5040000"/>
          </a:xfrm>
          <a:prstGeom prst="rect">
            <a:avLst/>
          </a:prstGeom>
          <a:noFill/>
          <a:ln>
            <a:noFill/>
          </a:ln>
        </p:spPr>
      </p:pic>
      <p:sp>
        <p:nvSpPr>
          <p:cNvPr id="58" name="Shape 58"/>
          <p:cNvSpPr txBox="1">
            <a:spLocks noGrp="1"/>
          </p:cNvSpPr>
          <p:nvPr>
            <p:ph type="subTitle" idx="2"/>
          </p:nvPr>
        </p:nvSpPr>
        <p:spPr>
          <a:xfrm>
            <a:off x="677335" y="6199155"/>
            <a:ext cx="9243733" cy="615467"/>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889"/>
              </a:spcAft>
              <a:buClr>
                <a:srgbClr val="3E4346"/>
              </a:buClr>
              <a:buFont typeface="Arial"/>
              <a:buNone/>
              <a:defRPr sz="2100" b="0" i="0" u="none" strike="noStrike" cap="none">
                <a:solidFill>
                  <a:srgbClr val="3E4346"/>
                </a:solidFill>
                <a:latin typeface="Raleway"/>
                <a:ea typeface="Raleway"/>
                <a:cs typeface="Raleway"/>
                <a:sym typeface="Raleway"/>
              </a:defRPr>
            </a:lvl1pPr>
            <a:lvl2pPr marL="609467" marR="0" lvl="1" indent="-22577" algn="ctr" rtl="0">
              <a:lnSpc>
                <a:spcPct val="90000"/>
              </a:lnSpc>
              <a:spcBef>
                <a:spcPts val="889"/>
              </a:spcBef>
              <a:spcAft>
                <a:spcPts val="889"/>
              </a:spcAft>
              <a:buClr>
                <a:srgbClr val="909192"/>
              </a:buClr>
              <a:buFont typeface="Arial"/>
              <a:buNone/>
              <a:defRPr sz="2500" b="0" i="0" u="none" strike="noStrike" cap="none">
                <a:solidFill>
                  <a:srgbClr val="909192"/>
                </a:solidFill>
                <a:latin typeface="Raleway"/>
                <a:ea typeface="Raleway"/>
                <a:cs typeface="Raleway"/>
                <a:sym typeface="Raleway"/>
              </a:defRPr>
            </a:lvl2pPr>
            <a:lvl3pPr marL="1218933" marR="0" lvl="2" indent="-22577"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400" marR="0" lvl="3"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7867" marR="0" lvl="4"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333" marR="0" lvl="5"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6pPr>
            <a:lvl7pPr marL="3656800" marR="0" lvl="6"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7pPr>
            <a:lvl8pPr marL="4266267" marR="0" lvl="7"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8pPr>
            <a:lvl9pPr marL="4875733" marR="0" lvl="8"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40911243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2365374" y="1916903"/>
            <a:ext cx="11525333" cy="3036267"/>
          </a:xfrm>
          <a:prstGeom prst="rect">
            <a:avLst/>
          </a:prstGeom>
          <a:noFill/>
          <a:ln>
            <a:noFill/>
          </a:ln>
        </p:spPr>
        <p:txBody>
          <a:bodyPr lIns="121884" tIns="121884" rIns="121884" bIns="121884" anchor="b" anchorCtr="0"/>
          <a:lstStyle>
            <a:lvl1pPr marL="0" marR="0" lvl="0" indent="0" algn="l" rtl="0">
              <a:lnSpc>
                <a:spcPct val="90000"/>
              </a:lnSpc>
              <a:spcBef>
                <a:spcPts val="0"/>
              </a:spcBef>
              <a:spcAft>
                <a:spcPts val="0"/>
              </a:spcAft>
              <a:buClr>
                <a:srgbClr val="435464"/>
              </a:buClr>
              <a:buFont typeface="Cabin"/>
              <a:buNone/>
              <a:defRPr sz="5300" b="0" i="0" u="none" strike="noStrike" cap="none">
                <a:solidFill>
                  <a:srgbClr val="435464"/>
                </a:solidFill>
                <a:latin typeface="Cabin"/>
                <a:ea typeface="Cabin"/>
                <a:cs typeface="Cabin"/>
                <a:sym typeface="Cabin"/>
              </a:defRPr>
            </a:lvl1pPr>
            <a:lvl2pPr marL="0" marR="0" lvl="1" indent="158009" algn="ctr" rtl="0">
              <a:lnSpc>
                <a:spcPct val="100000"/>
              </a:lnSpc>
              <a:spcBef>
                <a:spcPts val="0"/>
              </a:spcBef>
              <a:spcAft>
                <a:spcPts val="0"/>
              </a:spcAft>
              <a:buClr>
                <a:srgbClr val="535353"/>
              </a:buClr>
              <a:buFont typeface="Cabin"/>
              <a:buNone/>
              <a:defRPr sz="6800" b="0" i="0" u="none" strike="noStrike" cap="none">
                <a:solidFill>
                  <a:srgbClr val="535353"/>
                </a:solidFill>
                <a:latin typeface="Cabin"/>
                <a:ea typeface="Cabin"/>
                <a:cs typeface="Cabin"/>
                <a:sym typeface="Cabin"/>
              </a:defRPr>
            </a:lvl2pPr>
            <a:lvl3pPr marL="0" marR="0" lvl="2" indent="316018" algn="ctr" rtl="0">
              <a:lnSpc>
                <a:spcPct val="100000"/>
              </a:lnSpc>
              <a:spcBef>
                <a:spcPts val="0"/>
              </a:spcBef>
              <a:spcAft>
                <a:spcPts val="0"/>
              </a:spcAft>
              <a:buClr>
                <a:srgbClr val="535353"/>
              </a:buClr>
              <a:buFont typeface="Cabin"/>
              <a:buNone/>
              <a:defRPr sz="6800" b="0" i="0" u="none" strike="noStrike" cap="none">
                <a:solidFill>
                  <a:srgbClr val="535353"/>
                </a:solidFill>
                <a:latin typeface="Cabin"/>
                <a:ea typeface="Cabin"/>
                <a:cs typeface="Cabin"/>
                <a:sym typeface="Cabin"/>
              </a:defRPr>
            </a:lvl3pPr>
            <a:lvl4pPr marL="0" marR="0" lvl="3" indent="451458" algn="ctr" rtl="0">
              <a:lnSpc>
                <a:spcPct val="100000"/>
              </a:lnSpc>
              <a:spcBef>
                <a:spcPts val="0"/>
              </a:spcBef>
              <a:spcAft>
                <a:spcPts val="0"/>
              </a:spcAft>
              <a:buClr>
                <a:srgbClr val="535353"/>
              </a:buClr>
              <a:buFont typeface="Cabin"/>
              <a:buNone/>
              <a:defRPr sz="6800" b="0" i="0" u="none" strike="noStrike" cap="none">
                <a:solidFill>
                  <a:srgbClr val="535353"/>
                </a:solidFill>
                <a:latin typeface="Cabin"/>
                <a:ea typeface="Cabin"/>
                <a:cs typeface="Cabin"/>
                <a:sym typeface="Cabin"/>
              </a:defRPr>
            </a:lvl4pPr>
            <a:lvl5pPr marL="0" marR="0" lvl="4" indent="586897" algn="ctr" rtl="0">
              <a:lnSpc>
                <a:spcPct val="100000"/>
              </a:lnSpc>
              <a:spcBef>
                <a:spcPts val="0"/>
              </a:spcBef>
              <a:spcAft>
                <a:spcPts val="0"/>
              </a:spcAft>
              <a:buClr>
                <a:srgbClr val="535353"/>
              </a:buClr>
              <a:buFont typeface="Cabin"/>
              <a:buNone/>
              <a:defRPr sz="6800" b="0" i="0" u="none" strike="noStrike" cap="none">
                <a:solidFill>
                  <a:srgbClr val="535353"/>
                </a:solidFill>
                <a:latin typeface="Cabin"/>
                <a:ea typeface="Cabin"/>
                <a:cs typeface="Cabin"/>
                <a:sym typeface="Cabin"/>
              </a:defRPr>
            </a:lvl5pPr>
            <a:lvl6pPr marL="0" marR="0" lvl="5" indent="744906" algn="ctr" rtl="0">
              <a:lnSpc>
                <a:spcPct val="100000"/>
              </a:lnSpc>
              <a:spcBef>
                <a:spcPts val="0"/>
              </a:spcBef>
              <a:spcAft>
                <a:spcPts val="0"/>
              </a:spcAft>
              <a:buClr>
                <a:srgbClr val="535353"/>
              </a:buClr>
              <a:buFont typeface="Cabin"/>
              <a:buNone/>
              <a:defRPr sz="6800" b="0" i="0" u="none" strike="noStrike" cap="none">
                <a:solidFill>
                  <a:srgbClr val="535353"/>
                </a:solidFill>
                <a:latin typeface="Cabin"/>
                <a:ea typeface="Cabin"/>
                <a:cs typeface="Cabin"/>
                <a:sym typeface="Cabin"/>
              </a:defRPr>
            </a:lvl6pPr>
            <a:lvl7pPr marL="0" marR="0" lvl="6" indent="925488" algn="ctr" rtl="0">
              <a:lnSpc>
                <a:spcPct val="100000"/>
              </a:lnSpc>
              <a:spcBef>
                <a:spcPts val="0"/>
              </a:spcBef>
              <a:spcAft>
                <a:spcPts val="0"/>
              </a:spcAft>
              <a:buClr>
                <a:srgbClr val="535353"/>
              </a:buClr>
              <a:buFont typeface="Cabin"/>
              <a:buNone/>
              <a:defRPr sz="6800" b="0" i="0" u="none" strike="noStrike" cap="none">
                <a:solidFill>
                  <a:srgbClr val="535353"/>
                </a:solidFill>
                <a:latin typeface="Cabin"/>
                <a:ea typeface="Cabin"/>
                <a:cs typeface="Cabin"/>
                <a:sym typeface="Cabin"/>
              </a:defRPr>
            </a:lvl7pPr>
            <a:lvl8pPr marL="0" marR="0" lvl="7" indent="1060924" algn="ctr" rtl="0">
              <a:lnSpc>
                <a:spcPct val="100000"/>
              </a:lnSpc>
              <a:spcBef>
                <a:spcPts val="0"/>
              </a:spcBef>
              <a:spcAft>
                <a:spcPts val="0"/>
              </a:spcAft>
              <a:buClr>
                <a:srgbClr val="535353"/>
              </a:buClr>
              <a:buFont typeface="Cabin"/>
              <a:buNone/>
              <a:defRPr sz="6800" b="0" i="0" u="none" strike="noStrike" cap="none">
                <a:solidFill>
                  <a:srgbClr val="535353"/>
                </a:solidFill>
                <a:latin typeface="Cabin"/>
                <a:ea typeface="Cabin"/>
                <a:cs typeface="Cabin"/>
                <a:sym typeface="Cabin"/>
              </a:defRPr>
            </a:lvl8pPr>
            <a:lvl9pPr marL="0" marR="0" lvl="8" indent="1196360" algn="ctr" rtl="0">
              <a:lnSpc>
                <a:spcPct val="100000"/>
              </a:lnSpc>
              <a:spcBef>
                <a:spcPts val="0"/>
              </a:spcBef>
              <a:spcAft>
                <a:spcPts val="0"/>
              </a:spcAft>
              <a:buClr>
                <a:srgbClr val="535353"/>
              </a:buClr>
              <a:buFont typeface="Cabin"/>
              <a:buNone/>
              <a:defRPr sz="6800" b="0" i="0" u="none" strike="noStrike" cap="none">
                <a:solidFill>
                  <a:srgbClr val="535353"/>
                </a:solidFill>
                <a:latin typeface="Cabin"/>
                <a:ea typeface="Cabin"/>
                <a:cs typeface="Cabin"/>
                <a:sym typeface="Cabin"/>
              </a:defRPr>
            </a:lvl9pPr>
          </a:lstStyle>
          <a:p>
            <a:endParaRPr/>
          </a:p>
        </p:txBody>
      </p:sp>
      <p:sp>
        <p:nvSpPr>
          <p:cNvPr id="71" name="Shape 71"/>
          <p:cNvSpPr txBox="1">
            <a:spLocks noGrp="1"/>
          </p:cNvSpPr>
          <p:nvPr>
            <p:ph type="body" idx="1"/>
          </p:nvPr>
        </p:nvSpPr>
        <p:spPr>
          <a:xfrm>
            <a:off x="2365374" y="4941090"/>
            <a:ext cx="11525333" cy="1214400"/>
          </a:xfrm>
          <a:prstGeom prst="rect">
            <a:avLst/>
          </a:prstGeom>
          <a:noFill/>
          <a:ln>
            <a:noFill/>
          </a:ln>
        </p:spPr>
        <p:txBody>
          <a:bodyPr lIns="121884" tIns="121884" rIns="121884" bIns="121884" anchor="t" anchorCtr="0"/>
          <a:lstStyle>
            <a:lvl1pPr marL="0" marR="0" lvl="0" indent="0" algn="ctr" rtl="0">
              <a:lnSpc>
                <a:spcPct val="100000"/>
              </a:lnSpc>
              <a:spcBef>
                <a:spcPts val="0"/>
              </a:spcBef>
              <a:spcAft>
                <a:spcPts val="0"/>
              </a:spcAft>
              <a:buClr>
                <a:srgbClr val="535353"/>
              </a:buClr>
              <a:buFont typeface="Cabin"/>
              <a:buNone/>
              <a:defRPr sz="3600" b="0" i="0" u="none" strike="noStrike" cap="none">
                <a:solidFill>
                  <a:srgbClr val="535353"/>
                </a:solidFill>
                <a:latin typeface="Cabin"/>
                <a:ea typeface="Cabin"/>
                <a:cs typeface="Cabin"/>
                <a:sym typeface="Cabin"/>
              </a:defRPr>
            </a:lvl1pPr>
            <a:lvl2pPr marL="0" marR="0" lvl="1" indent="158009" algn="ctr" rtl="0">
              <a:lnSpc>
                <a:spcPct val="100000"/>
              </a:lnSpc>
              <a:spcBef>
                <a:spcPts val="0"/>
              </a:spcBef>
              <a:spcAft>
                <a:spcPts val="0"/>
              </a:spcAft>
              <a:buClr>
                <a:srgbClr val="535353"/>
              </a:buClr>
              <a:buFont typeface="Cabin"/>
              <a:buNone/>
              <a:defRPr sz="3600" b="0" i="0" u="none" strike="noStrike" cap="none">
                <a:solidFill>
                  <a:srgbClr val="535353"/>
                </a:solidFill>
                <a:latin typeface="Cabin"/>
                <a:ea typeface="Cabin"/>
                <a:cs typeface="Cabin"/>
                <a:sym typeface="Cabin"/>
              </a:defRPr>
            </a:lvl2pPr>
            <a:lvl3pPr marL="0" marR="0" lvl="2" indent="316018" algn="ctr" rtl="0">
              <a:lnSpc>
                <a:spcPct val="100000"/>
              </a:lnSpc>
              <a:spcBef>
                <a:spcPts val="0"/>
              </a:spcBef>
              <a:spcAft>
                <a:spcPts val="0"/>
              </a:spcAft>
              <a:buClr>
                <a:srgbClr val="535353"/>
              </a:buClr>
              <a:buFont typeface="Cabin"/>
              <a:buNone/>
              <a:defRPr sz="3600" b="0" i="0" u="none" strike="noStrike" cap="none">
                <a:solidFill>
                  <a:srgbClr val="535353"/>
                </a:solidFill>
                <a:latin typeface="Cabin"/>
                <a:ea typeface="Cabin"/>
                <a:cs typeface="Cabin"/>
                <a:sym typeface="Cabin"/>
              </a:defRPr>
            </a:lvl3pPr>
            <a:lvl4pPr marL="0" marR="0" lvl="3" indent="451458" algn="ctr" rtl="0">
              <a:lnSpc>
                <a:spcPct val="100000"/>
              </a:lnSpc>
              <a:spcBef>
                <a:spcPts val="0"/>
              </a:spcBef>
              <a:spcAft>
                <a:spcPts val="0"/>
              </a:spcAft>
              <a:buClr>
                <a:srgbClr val="535353"/>
              </a:buClr>
              <a:buFont typeface="Cabin"/>
              <a:buNone/>
              <a:defRPr sz="3600" b="0" i="0" u="none" strike="noStrike" cap="none">
                <a:solidFill>
                  <a:srgbClr val="535353"/>
                </a:solidFill>
                <a:latin typeface="Cabin"/>
                <a:ea typeface="Cabin"/>
                <a:cs typeface="Cabin"/>
                <a:sym typeface="Cabin"/>
              </a:defRPr>
            </a:lvl4pPr>
            <a:lvl5pPr marL="0" marR="0" lvl="4" indent="586897" algn="ctr" rtl="0">
              <a:lnSpc>
                <a:spcPct val="100000"/>
              </a:lnSpc>
              <a:spcBef>
                <a:spcPts val="0"/>
              </a:spcBef>
              <a:spcAft>
                <a:spcPts val="0"/>
              </a:spcAft>
              <a:buClr>
                <a:srgbClr val="535353"/>
              </a:buClr>
              <a:buFont typeface="Cabin"/>
              <a:buNone/>
              <a:defRPr sz="3600" b="0" i="0" u="none" strike="noStrike" cap="none">
                <a:solidFill>
                  <a:srgbClr val="535353"/>
                </a:solidFill>
                <a:latin typeface="Cabin"/>
                <a:ea typeface="Cabin"/>
                <a:cs typeface="Cabin"/>
                <a:sym typeface="Cabin"/>
              </a:defRPr>
            </a:lvl5pPr>
            <a:lvl6pPr marL="1828400" marR="0" lvl="5" indent="158009" algn="l" rtl="0">
              <a:lnSpc>
                <a:spcPct val="100000"/>
              </a:lnSpc>
              <a:spcBef>
                <a:spcPts val="2489"/>
              </a:spcBef>
              <a:spcAft>
                <a:spcPts val="0"/>
              </a:spcAft>
              <a:buClr>
                <a:srgbClr val="535353"/>
              </a:buClr>
              <a:buSzPct val="80000"/>
              <a:buFont typeface="Cabin"/>
              <a:buChar char="•"/>
              <a:defRPr sz="3600" b="0" i="0" u="none" strike="noStrike" cap="none">
                <a:solidFill>
                  <a:srgbClr val="535353"/>
                </a:solidFill>
                <a:latin typeface="Cabin"/>
                <a:ea typeface="Cabin"/>
                <a:cs typeface="Cabin"/>
                <a:sym typeface="Cabin"/>
              </a:defRPr>
            </a:lvl6pPr>
            <a:lvl7pPr marL="2121848" marR="0" lvl="6" indent="135438" algn="l" rtl="0">
              <a:lnSpc>
                <a:spcPct val="100000"/>
              </a:lnSpc>
              <a:spcBef>
                <a:spcPts val="2489"/>
              </a:spcBef>
              <a:spcAft>
                <a:spcPts val="0"/>
              </a:spcAft>
              <a:buClr>
                <a:srgbClr val="535353"/>
              </a:buClr>
              <a:buSzPct val="80000"/>
              <a:buFont typeface="Cabin"/>
              <a:buChar char="•"/>
              <a:defRPr sz="3600" b="0" i="0" u="none" strike="noStrike" cap="none">
                <a:solidFill>
                  <a:srgbClr val="535353"/>
                </a:solidFill>
                <a:latin typeface="Cabin"/>
                <a:ea typeface="Cabin"/>
                <a:cs typeface="Cabin"/>
                <a:sym typeface="Cabin"/>
              </a:defRPr>
            </a:lvl7pPr>
            <a:lvl8pPr marL="2415297" marR="0" lvl="7" indent="112863" algn="l" rtl="0">
              <a:lnSpc>
                <a:spcPct val="100000"/>
              </a:lnSpc>
              <a:spcBef>
                <a:spcPts val="2489"/>
              </a:spcBef>
              <a:spcAft>
                <a:spcPts val="0"/>
              </a:spcAft>
              <a:buClr>
                <a:srgbClr val="535353"/>
              </a:buClr>
              <a:buSzPct val="80000"/>
              <a:buFont typeface="Cabin"/>
              <a:buChar char="•"/>
              <a:defRPr sz="3600" b="0" i="0" u="none" strike="noStrike" cap="none">
                <a:solidFill>
                  <a:srgbClr val="535353"/>
                </a:solidFill>
                <a:latin typeface="Cabin"/>
                <a:ea typeface="Cabin"/>
                <a:cs typeface="Cabin"/>
                <a:sym typeface="Cabin"/>
              </a:defRPr>
            </a:lvl8pPr>
            <a:lvl9pPr marL="2686169" marR="0" lvl="8" indent="158009" algn="l" rtl="0">
              <a:lnSpc>
                <a:spcPct val="100000"/>
              </a:lnSpc>
              <a:spcBef>
                <a:spcPts val="2489"/>
              </a:spcBef>
              <a:spcAft>
                <a:spcPts val="0"/>
              </a:spcAft>
              <a:buClr>
                <a:srgbClr val="535353"/>
              </a:buClr>
              <a:buSzPct val="80000"/>
              <a:buFont typeface="Cabin"/>
              <a:buChar char="•"/>
              <a:defRPr sz="3600" b="0" i="0" u="none" strike="noStrike" cap="none">
                <a:solidFill>
                  <a:srgbClr val="535353"/>
                </a:solidFill>
                <a:latin typeface="Cabin"/>
                <a:ea typeface="Cabin"/>
                <a:cs typeface="Cabin"/>
                <a:sym typeface="Cabin"/>
              </a:defRPr>
            </a:lvl9pPr>
          </a:lstStyle>
          <a:p>
            <a:endParaRPr/>
          </a:p>
        </p:txBody>
      </p:sp>
      <p:sp>
        <p:nvSpPr>
          <p:cNvPr id="72" name="Shape 72"/>
          <p:cNvSpPr txBox="1">
            <a:spLocks noGrp="1"/>
          </p:cNvSpPr>
          <p:nvPr>
            <p:ph type="sldNum" idx="12"/>
          </p:nvPr>
        </p:nvSpPr>
        <p:spPr>
          <a:xfrm>
            <a:off x="7968585" y="8691561"/>
            <a:ext cx="306667" cy="332267"/>
          </a:xfrm>
          <a:prstGeom prst="rect">
            <a:avLst/>
          </a:prstGeom>
          <a:noFill/>
          <a:ln>
            <a:noFill/>
          </a:ln>
        </p:spPr>
        <p:txBody>
          <a:bodyPr lIns="57144" tIns="57144" rIns="57144" bIns="57144" anchor="t" anchorCtr="0">
            <a:noAutofit/>
          </a:bodyPr>
          <a:lstStyle/>
          <a:p>
            <a:pPr algn="ctr" defTabSz="914243" fontAlgn="auto">
              <a:spcBef>
                <a:spcPts val="0"/>
              </a:spcBef>
              <a:spcAft>
                <a:spcPts val="0"/>
              </a:spcAft>
              <a:buClr>
                <a:srgbClr val="535353"/>
              </a:buClr>
              <a:buSzPct val="25000"/>
            </a:pPr>
            <a:fld id="{00000000-1234-1234-1234-123412341234}" type="slidenum">
              <a:rPr lang="en" sz="1600" kern="0" smtClean="0">
                <a:solidFill>
                  <a:srgbClr val="535353"/>
                </a:solidFill>
                <a:latin typeface="Cabin"/>
                <a:ea typeface="Cabin"/>
                <a:cs typeface="Cabin"/>
                <a:sym typeface="Cabin"/>
              </a:rPr>
              <a:pPr algn="ctr" defTabSz="914243" fontAlgn="auto">
                <a:spcBef>
                  <a:spcPts val="0"/>
                </a:spcBef>
                <a:spcAft>
                  <a:spcPts val="0"/>
                </a:spcAft>
                <a:buClr>
                  <a:srgbClr val="535353"/>
                </a:buClr>
                <a:buSzPct val="25000"/>
              </a:pPr>
              <a:t>‹#›</a:t>
            </a:fld>
            <a:endParaRPr lang="en" sz="1600" kern="0">
              <a:solidFill>
                <a:srgbClr val="535353"/>
              </a:solidFill>
              <a:latin typeface="Cabin"/>
              <a:ea typeface="Cabin"/>
              <a:cs typeface="Cabin"/>
              <a:sym typeface="Cabin"/>
            </a:endParaRPr>
          </a:p>
        </p:txBody>
      </p:sp>
    </p:spTree>
    <p:extLst>
      <p:ext uri="{BB962C8B-B14F-4D97-AF65-F5344CB8AC3E}">
        <p14:creationId xmlns:p14="http://schemas.microsoft.com/office/powerpoint/2010/main" val="21302213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3_Title Slide">
    <p:spTree>
      <p:nvGrpSpPr>
        <p:cNvPr id="1" name="Shape 73"/>
        <p:cNvGrpSpPr/>
        <p:nvPr/>
      </p:nvGrpSpPr>
      <p:grpSpPr>
        <a:xfrm>
          <a:off x="0" y="0"/>
          <a:ext cx="0" cy="0"/>
          <a:chOff x="0" y="0"/>
          <a:chExt cx="0" cy="0"/>
        </a:xfrm>
      </p:grpSpPr>
      <p:sp>
        <p:nvSpPr>
          <p:cNvPr id="74" name="Shape 74"/>
          <p:cNvSpPr txBox="1">
            <a:spLocks noGrp="1"/>
          </p:cNvSpPr>
          <p:nvPr>
            <p:ph type="ctrTitle"/>
          </p:nvPr>
        </p:nvSpPr>
        <p:spPr>
          <a:xfrm>
            <a:off x="2170560" y="3903159"/>
            <a:ext cx="10972800" cy="1337600"/>
          </a:xfrm>
          <a:prstGeom prst="rect">
            <a:avLst/>
          </a:prstGeom>
          <a:noFill/>
          <a:ln>
            <a:noFill/>
          </a:ln>
        </p:spPr>
        <p:txBody>
          <a:bodyPr lIns="121884" tIns="121884" rIns="121884" bIns="121884" anchor="ctr" anchorCtr="0"/>
          <a:lstStyle>
            <a:lvl1pPr marL="0" marR="0" lvl="0" indent="0" algn="l" rtl="0">
              <a:lnSpc>
                <a:spcPct val="90000"/>
              </a:lnSpc>
              <a:spcBef>
                <a:spcPts val="0"/>
              </a:spcBef>
              <a:spcAft>
                <a:spcPts val="0"/>
              </a:spcAft>
              <a:buClr>
                <a:srgbClr val="435464"/>
              </a:buClr>
              <a:buFont typeface="Cabin"/>
              <a:buNone/>
              <a:defRPr sz="4800" b="1" i="0" u="none" strike="noStrike" cap="none">
                <a:solidFill>
                  <a:srgbClr val="435464"/>
                </a:solidFill>
                <a:latin typeface="Cabin"/>
                <a:ea typeface="Cabin"/>
                <a:cs typeface="Cabin"/>
                <a:sym typeface="Cabin"/>
              </a:defRPr>
            </a:lvl1pPr>
            <a:lvl2pPr lvl="1" indent="0" rtl="0">
              <a:spcBef>
                <a:spcPts val="0"/>
              </a:spcBef>
              <a:buFont typeface="Arial"/>
              <a:buNone/>
              <a:defRPr sz="2000"/>
            </a:lvl2pPr>
            <a:lvl3pPr lvl="2" indent="0" rtl="0">
              <a:spcBef>
                <a:spcPts val="0"/>
              </a:spcBef>
              <a:buFont typeface="Arial"/>
              <a:buNone/>
              <a:defRPr sz="2000"/>
            </a:lvl3pPr>
            <a:lvl4pPr lvl="3" indent="0" rtl="0">
              <a:spcBef>
                <a:spcPts val="0"/>
              </a:spcBef>
              <a:buFont typeface="Arial"/>
              <a:buNone/>
              <a:defRPr sz="2000"/>
            </a:lvl4pPr>
            <a:lvl5pPr lvl="4" indent="0" rtl="0">
              <a:spcBef>
                <a:spcPts val="0"/>
              </a:spcBef>
              <a:buFont typeface="Arial"/>
              <a:buNone/>
              <a:defRPr sz="2000"/>
            </a:lvl5pPr>
            <a:lvl6pPr lvl="5" indent="0" rtl="0">
              <a:spcBef>
                <a:spcPts val="0"/>
              </a:spcBef>
              <a:buFont typeface="Arial"/>
              <a:buNone/>
              <a:defRPr sz="2000"/>
            </a:lvl6pPr>
            <a:lvl7pPr lvl="6" indent="0" rtl="0">
              <a:spcBef>
                <a:spcPts val="0"/>
              </a:spcBef>
              <a:buFont typeface="Arial"/>
              <a:buNone/>
              <a:defRPr sz="2000"/>
            </a:lvl7pPr>
            <a:lvl8pPr lvl="7" indent="0" rtl="0">
              <a:spcBef>
                <a:spcPts val="0"/>
              </a:spcBef>
              <a:buFont typeface="Arial"/>
              <a:buNone/>
              <a:defRPr sz="2000"/>
            </a:lvl8pPr>
            <a:lvl9pPr lvl="8" indent="0" rtl="0">
              <a:spcBef>
                <a:spcPts val="0"/>
              </a:spcBef>
              <a:buFont typeface="Arial"/>
              <a:buNone/>
              <a:defRPr sz="2000"/>
            </a:lvl9pPr>
          </a:lstStyle>
          <a:p>
            <a:endParaRPr/>
          </a:p>
        </p:txBody>
      </p:sp>
      <p:sp>
        <p:nvSpPr>
          <p:cNvPr id="75" name="Shape 75"/>
          <p:cNvSpPr txBox="1">
            <a:spLocks noGrp="1"/>
          </p:cNvSpPr>
          <p:nvPr>
            <p:ph type="subTitle" idx="1"/>
          </p:nvPr>
        </p:nvSpPr>
        <p:spPr>
          <a:xfrm>
            <a:off x="2562421" y="5052142"/>
            <a:ext cx="10972800" cy="560533"/>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0"/>
              </a:spcAft>
              <a:buClr>
                <a:srgbClr val="435464"/>
              </a:buClr>
              <a:buFont typeface="Arial"/>
              <a:buNone/>
              <a:defRPr sz="2700" b="0" i="0" u="none" strike="noStrike" cap="none">
                <a:solidFill>
                  <a:srgbClr val="435464"/>
                </a:solidFill>
                <a:latin typeface="Cabin"/>
                <a:ea typeface="Cabin"/>
                <a:cs typeface="Cabin"/>
                <a:sym typeface="Cabin"/>
              </a:defRPr>
            </a:lvl1pPr>
            <a:lvl2pPr marL="609467" marR="0" lvl="1" indent="-22577" algn="l" rtl="0">
              <a:lnSpc>
                <a:spcPct val="100000"/>
              </a:lnSpc>
              <a:spcBef>
                <a:spcPts val="889"/>
              </a:spcBef>
              <a:spcAft>
                <a:spcPts val="0"/>
              </a:spcAft>
              <a:buClr>
                <a:srgbClr val="888888"/>
              </a:buClr>
              <a:buFont typeface="Merriweather Sans"/>
              <a:buNone/>
              <a:defRPr sz="2700" b="0" i="0" u="none" strike="noStrike" cap="none">
                <a:solidFill>
                  <a:srgbClr val="888888"/>
                </a:solidFill>
                <a:latin typeface="Cabin"/>
                <a:ea typeface="Cabin"/>
                <a:cs typeface="Cabin"/>
                <a:sym typeface="Cabin"/>
              </a:defRPr>
            </a:lvl2pPr>
            <a:lvl3pPr marL="1218933" marR="0" lvl="2" indent="-22577" algn="l" rtl="0">
              <a:lnSpc>
                <a:spcPct val="100000"/>
              </a:lnSpc>
              <a:spcBef>
                <a:spcPts val="889"/>
              </a:spcBef>
              <a:spcAft>
                <a:spcPts val="0"/>
              </a:spcAft>
              <a:buClr>
                <a:srgbClr val="888888"/>
              </a:buClr>
              <a:buFont typeface="Merriweather Sans"/>
              <a:buNone/>
              <a:defRPr sz="2300" b="0" i="0" u="none" strike="noStrike" cap="none">
                <a:solidFill>
                  <a:srgbClr val="888888"/>
                </a:solidFill>
                <a:latin typeface="Cabin"/>
                <a:ea typeface="Cabin"/>
                <a:cs typeface="Cabin"/>
                <a:sym typeface="Cabin"/>
              </a:defRPr>
            </a:lvl3pPr>
            <a:lvl4pPr marL="1828400" marR="0" lvl="3" indent="0" algn="l" rtl="0">
              <a:lnSpc>
                <a:spcPct val="100000"/>
              </a:lnSpc>
              <a:spcBef>
                <a:spcPts val="889"/>
              </a:spcBef>
              <a:spcAft>
                <a:spcPts val="0"/>
              </a:spcAft>
              <a:buClr>
                <a:srgbClr val="888888"/>
              </a:buClr>
              <a:buFont typeface="Merriweather Sans"/>
              <a:buNone/>
              <a:defRPr sz="2100" b="0" i="0" u="none" strike="noStrike" cap="none">
                <a:solidFill>
                  <a:srgbClr val="888888"/>
                </a:solidFill>
                <a:latin typeface="Cabin"/>
                <a:ea typeface="Cabin"/>
                <a:cs typeface="Cabin"/>
                <a:sym typeface="Cabin"/>
              </a:defRPr>
            </a:lvl4pPr>
            <a:lvl5pPr marL="2437867" marR="0" lvl="4" indent="0" algn="l" rtl="0">
              <a:lnSpc>
                <a:spcPct val="100000"/>
              </a:lnSpc>
              <a:spcBef>
                <a:spcPts val="889"/>
              </a:spcBef>
              <a:spcAft>
                <a:spcPts val="0"/>
              </a:spcAft>
              <a:buClr>
                <a:srgbClr val="888888"/>
              </a:buClr>
              <a:buFont typeface="Merriweather Sans"/>
              <a:buNone/>
              <a:defRPr sz="2100" b="0" i="0" u="none" strike="noStrike" cap="none">
                <a:solidFill>
                  <a:srgbClr val="888888"/>
                </a:solidFill>
                <a:latin typeface="Cabin"/>
                <a:ea typeface="Cabin"/>
                <a:cs typeface="Cabin"/>
                <a:sym typeface="Cabin"/>
              </a:defRPr>
            </a:lvl5pPr>
            <a:lvl6pPr marL="3047333" marR="0" lvl="5" indent="-22577" algn="l" rtl="0">
              <a:lnSpc>
                <a:spcPct val="100000"/>
              </a:lnSpc>
              <a:spcBef>
                <a:spcPts val="533"/>
              </a:spcBef>
              <a:spcAft>
                <a:spcPts val="0"/>
              </a:spcAft>
              <a:buClr>
                <a:srgbClr val="888888"/>
              </a:buClr>
              <a:buFont typeface="Arial"/>
              <a:buNone/>
              <a:defRPr sz="2700" b="0" i="0" u="none" strike="noStrike" cap="none">
                <a:solidFill>
                  <a:srgbClr val="888888"/>
                </a:solidFill>
                <a:latin typeface="Arial"/>
                <a:ea typeface="Arial"/>
                <a:cs typeface="Arial"/>
                <a:sym typeface="Arial"/>
              </a:defRPr>
            </a:lvl6pPr>
            <a:lvl7pPr marL="3656800" marR="0" lvl="6" indent="-22577" algn="l" rtl="0">
              <a:lnSpc>
                <a:spcPct val="100000"/>
              </a:lnSpc>
              <a:spcBef>
                <a:spcPts val="533"/>
              </a:spcBef>
              <a:spcAft>
                <a:spcPts val="0"/>
              </a:spcAft>
              <a:buClr>
                <a:srgbClr val="888888"/>
              </a:buClr>
              <a:buFont typeface="Arial"/>
              <a:buNone/>
              <a:defRPr sz="2700" b="0" i="0" u="none" strike="noStrike" cap="none">
                <a:solidFill>
                  <a:srgbClr val="888888"/>
                </a:solidFill>
                <a:latin typeface="Arial"/>
                <a:ea typeface="Arial"/>
                <a:cs typeface="Arial"/>
                <a:sym typeface="Arial"/>
              </a:defRPr>
            </a:lvl7pPr>
            <a:lvl8pPr marL="4266267" marR="0" lvl="7" indent="-22577" algn="l" rtl="0">
              <a:lnSpc>
                <a:spcPct val="100000"/>
              </a:lnSpc>
              <a:spcBef>
                <a:spcPts val="533"/>
              </a:spcBef>
              <a:spcAft>
                <a:spcPts val="0"/>
              </a:spcAft>
              <a:buClr>
                <a:srgbClr val="888888"/>
              </a:buClr>
              <a:buFont typeface="Arial"/>
              <a:buNone/>
              <a:defRPr sz="2700" b="0" i="0" u="none" strike="noStrike" cap="none">
                <a:solidFill>
                  <a:srgbClr val="888888"/>
                </a:solidFill>
                <a:latin typeface="Arial"/>
                <a:ea typeface="Arial"/>
                <a:cs typeface="Arial"/>
                <a:sym typeface="Arial"/>
              </a:defRPr>
            </a:lvl8pPr>
            <a:lvl9pPr marL="4875733" marR="0" lvl="8" indent="0" algn="l" rtl="0">
              <a:lnSpc>
                <a:spcPct val="100000"/>
              </a:lnSpc>
              <a:spcBef>
                <a:spcPts val="533"/>
              </a:spcBef>
              <a:spcAft>
                <a:spcPts val="0"/>
              </a:spcAft>
              <a:buClr>
                <a:srgbClr val="888888"/>
              </a:buClr>
              <a:buFont typeface="Arial"/>
              <a:buNone/>
              <a:defRPr sz="2700" b="0" i="0" u="none" strike="noStrike" cap="none">
                <a:solidFill>
                  <a:srgbClr val="888888"/>
                </a:solidFill>
                <a:latin typeface="Arial"/>
                <a:ea typeface="Arial"/>
                <a:cs typeface="Arial"/>
                <a:sym typeface="Arial"/>
              </a:defRPr>
            </a:lvl9pPr>
          </a:lstStyle>
          <a:p>
            <a:endParaRPr/>
          </a:p>
        </p:txBody>
      </p:sp>
      <p:pic>
        <p:nvPicPr>
          <p:cNvPr id="76" name="Shape 7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555310" y="471339"/>
            <a:ext cx="2933333" cy="2900800"/>
          </a:xfrm>
          <a:prstGeom prst="rect">
            <a:avLst/>
          </a:prstGeom>
          <a:noFill/>
          <a:ln>
            <a:noFill/>
          </a:ln>
        </p:spPr>
      </p:pic>
    </p:spTree>
    <p:extLst>
      <p:ext uri="{BB962C8B-B14F-4D97-AF65-F5344CB8AC3E}">
        <p14:creationId xmlns:p14="http://schemas.microsoft.com/office/powerpoint/2010/main" val="16976853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4_Title Slide">
    <p:spTree>
      <p:nvGrpSpPr>
        <p:cNvPr id="1" name="Shape 83"/>
        <p:cNvGrpSpPr/>
        <p:nvPr/>
      </p:nvGrpSpPr>
      <p:grpSpPr>
        <a:xfrm>
          <a:off x="0" y="0"/>
          <a:ext cx="0" cy="0"/>
          <a:chOff x="0" y="0"/>
          <a:chExt cx="0" cy="0"/>
        </a:xfrm>
      </p:grpSpPr>
      <p:sp>
        <p:nvSpPr>
          <p:cNvPr id="84" name="Shape 84"/>
          <p:cNvSpPr txBox="1">
            <a:spLocks noGrp="1"/>
          </p:cNvSpPr>
          <p:nvPr>
            <p:ph type="ctrTitle"/>
          </p:nvPr>
        </p:nvSpPr>
        <p:spPr>
          <a:xfrm>
            <a:off x="2170560" y="3903159"/>
            <a:ext cx="10972800" cy="1337600"/>
          </a:xfrm>
          <a:prstGeom prst="rect">
            <a:avLst/>
          </a:prstGeom>
          <a:noFill/>
          <a:ln>
            <a:noFill/>
          </a:ln>
        </p:spPr>
        <p:txBody>
          <a:bodyPr lIns="121884" tIns="121884" rIns="121884" bIns="121884" anchor="ctr" anchorCtr="0"/>
          <a:lstStyle>
            <a:lvl1pPr marL="0" marR="0" lvl="0" indent="0" algn="l" rtl="0">
              <a:lnSpc>
                <a:spcPct val="90000"/>
              </a:lnSpc>
              <a:spcBef>
                <a:spcPts val="0"/>
              </a:spcBef>
              <a:spcAft>
                <a:spcPts val="0"/>
              </a:spcAft>
              <a:buClr>
                <a:srgbClr val="435464"/>
              </a:buClr>
              <a:buFont typeface="Cabin"/>
              <a:buNone/>
              <a:defRPr sz="4800" b="1" i="0" u="none" strike="noStrike" cap="none">
                <a:solidFill>
                  <a:srgbClr val="435464"/>
                </a:solidFill>
                <a:latin typeface="Cabin"/>
                <a:ea typeface="Cabin"/>
                <a:cs typeface="Cabin"/>
                <a:sym typeface="Cabin"/>
              </a:defRPr>
            </a:lvl1pPr>
            <a:lvl2pPr lvl="1" indent="0" rtl="0">
              <a:spcBef>
                <a:spcPts val="0"/>
              </a:spcBef>
              <a:buFont typeface="Arial"/>
              <a:buNone/>
              <a:defRPr sz="2000"/>
            </a:lvl2pPr>
            <a:lvl3pPr lvl="2" indent="0" rtl="0">
              <a:spcBef>
                <a:spcPts val="0"/>
              </a:spcBef>
              <a:buFont typeface="Arial"/>
              <a:buNone/>
              <a:defRPr sz="2000"/>
            </a:lvl3pPr>
            <a:lvl4pPr lvl="3" indent="0" rtl="0">
              <a:spcBef>
                <a:spcPts val="0"/>
              </a:spcBef>
              <a:buFont typeface="Arial"/>
              <a:buNone/>
              <a:defRPr sz="2000"/>
            </a:lvl4pPr>
            <a:lvl5pPr lvl="4" indent="0" rtl="0">
              <a:spcBef>
                <a:spcPts val="0"/>
              </a:spcBef>
              <a:buFont typeface="Arial"/>
              <a:buNone/>
              <a:defRPr sz="2000"/>
            </a:lvl5pPr>
            <a:lvl6pPr lvl="5" indent="0" rtl="0">
              <a:spcBef>
                <a:spcPts val="0"/>
              </a:spcBef>
              <a:buFont typeface="Arial"/>
              <a:buNone/>
              <a:defRPr sz="2000"/>
            </a:lvl6pPr>
            <a:lvl7pPr lvl="6" indent="0" rtl="0">
              <a:spcBef>
                <a:spcPts val="0"/>
              </a:spcBef>
              <a:buFont typeface="Arial"/>
              <a:buNone/>
              <a:defRPr sz="2000"/>
            </a:lvl7pPr>
            <a:lvl8pPr lvl="7" indent="0" rtl="0">
              <a:spcBef>
                <a:spcPts val="0"/>
              </a:spcBef>
              <a:buFont typeface="Arial"/>
              <a:buNone/>
              <a:defRPr sz="2000"/>
            </a:lvl8pPr>
            <a:lvl9pPr lvl="8" indent="0" rtl="0">
              <a:spcBef>
                <a:spcPts val="0"/>
              </a:spcBef>
              <a:buFont typeface="Arial"/>
              <a:buNone/>
              <a:defRPr sz="2000"/>
            </a:lvl9pPr>
          </a:lstStyle>
          <a:p>
            <a:endParaRPr/>
          </a:p>
        </p:txBody>
      </p:sp>
      <p:sp>
        <p:nvSpPr>
          <p:cNvPr id="85" name="Shape 85"/>
          <p:cNvSpPr txBox="1">
            <a:spLocks noGrp="1"/>
          </p:cNvSpPr>
          <p:nvPr>
            <p:ph type="subTitle" idx="1"/>
          </p:nvPr>
        </p:nvSpPr>
        <p:spPr>
          <a:xfrm>
            <a:off x="2562421" y="5052142"/>
            <a:ext cx="10972800" cy="560533"/>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0"/>
              </a:spcAft>
              <a:buClr>
                <a:srgbClr val="435464"/>
              </a:buClr>
              <a:buFont typeface="Arial"/>
              <a:buNone/>
              <a:defRPr sz="2700" b="0" i="0" u="none" strike="noStrike" cap="none">
                <a:solidFill>
                  <a:srgbClr val="435464"/>
                </a:solidFill>
                <a:latin typeface="Cabin"/>
                <a:ea typeface="Cabin"/>
                <a:cs typeface="Cabin"/>
                <a:sym typeface="Cabin"/>
              </a:defRPr>
            </a:lvl1pPr>
            <a:lvl2pPr marL="609467" marR="0" lvl="1" indent="-22577" algn="l" rtl="0">
              <a:lnSpc>
                <a:spcPct val="100000"/>
              </a:lnSpc>
              <a:spcBef>
                <a:spcPts val="889"/>
              </a:spcBef>
              <a:spcAft>
                <a:spcPts val="0"/>
              </a:spcAft>
              <a:buClr>
                <a:srgbClr val="888888"/>
              </a:buClr>
              <a:buFont typeface="Merriweather Sans"/>
              <a:buNone/>
              <a:defRPr sz="2700" b="0" i="0" u="none" strike="noStrike" cap="none">
                <a:solidFill>
                  <a:srgbClr val="888888"/>
                </a:solidFill>
                <a:latin typeface="Cabin"/>
                <a:ea typeface="Cabin"/>
                <a:cs typeface="Cabin"/>
                <a:sym typeface="Cabin"/>
              </a:defRPr>
            </a:lvl2pPr>
            <a:lvl3pPr marL="1218933" marR="0" lvl="2" indent="-22577" algn="l" rtl="0">
              <a:lnSpc>
                <a:spcPct val="100000"/>
              </a:lnSpc>
              <a:spcBef>
                <a:spcPts val="889"/>
              </a:spcBef>
              <a:spcAft>
                <a:spcPts val="0"/>
              </a:spcAft>
              <a:buClr>
                <a:srgbClr val="888888"/>
              </a:buClr>
              <a:buFont typeface="Merriweather Sans"/>
              <a:buNone/>
              <a:defRPr sz="2300" b="0" i="0" u="none" strike="noStrike" cap="none">
                <a:solidFill>
                  <a:srgbClr val="888888"/>
                </a:solidFill>
                <a:latin typeface="Cabin"/>
                <a:ea typeface="Cabin"/>
                <a:cs typeface="Cabin"/>
                <a:sym typeface="Cabin"/>
              </a:defRPr>
            </a:lvl3pPr>
            <a:lvl4pPr marL="1828400" marR="0" lvl="3" indent="0" algn="l" rtl="0">
              <a:lnSpc>
                <a:spcPct val="100000"/>
              </a:lnSpc>
              <a:spcBef>
                <a:spcPts val="889"/>
              </a:spcBef>
              <a:spcAft>
                <a:spcPts val="0"/>
              </a:spcAft>
              <a:buClr>
                <a:srgbClr val="888888"/>
              </a:buClr>
              <a:buFont typeface="Merriweather Sans"/>
              <a:buNone/>
              <a:defRPr sz="2100" b="0" i="0" u="none" strike="noStrike" cap="none">
                <a:solidFill>
                  <a:srgbClr val="888888"/>
                </a:solidFill>
                <a:latin typeface="Cabin"/>
                <a:ea typeface="Cabin"/>
                <a:cs typeface="Cabin"/>
                <a:sym typeface="Cabin"/>
              </a:defRPr>
            </a:lvl4pPr>
            <a:lvl5pPr marL="2437867" marR="0" lvl="4" indent="0" algn="l" rtl="0">
              <a:lnSpc>
                <a:spcPct val="100000"/>
              </a:lnSpc>
              <a:spcBef>
                <a:spcPts val="889"/>
              </a:spcBef>
              <a:spcAft>
                <a:spcPts val="0"/>
              </a:spcAft>
              <a:buClr>
                <a:srgbClr val="888888"/>
              </a:buClr>
              <a:buFont typeface="Merriweather Sans"/>
              <a:buNone/>
              <a:defRPr sz="2100" b="0" i="0" u="none" strike="noStrike" cap="none">
                <a:solidFill>
                  <a:srgbClr val="888888"/>
                </a:solidFill>
                <a:latin typeface="Cabin"/>
                <a:ea typeface="Cabin"/>
                <a:cs typeface="Cabin"/>
                <a:sym typeface="Cabin"/>
              </a:defRPr>
            </a:lvl5pPr>
            <a:lvl6pPr marL="3047333" marR="0" lvl="5" indent="-22577" algn="l" rtl="0">
              <a:lnSpc>
                <a:spcPct val="100000"/>
              </a:lnSpc>
              <a:spcBef>
                <a:spcPts val="533"/>
              </a:spcBef>
              <a:spcAft>
                <a:spcPts val="0"/>
              </a:spcAft>
              <a:buClr>
                <a:srgbClr val="888888"/>
              </a:buClr>
              <a:buFont typeface="Arial"/>
              <a:buNone/>
              <a:defRPr sz="2700" b="0" i="0" u="none" strike="noStrike" cap="none">
                <a:solidFill>
                  <a:srgbClr val="888888"/>
                </a:solidFill>
                <a:latin typeface="Arial"/>
                <a:ea typeface="Arial"/>
                <a:cs typeface="Arial"/>
                <a:sym typeface="Arial"/>
              </a:defRPr>
            </a:lvl6pPr>
            <a:lvl7pPr marL="3656800" marR="0" lvl="6" indent="-22577" algn="l" rtl="0">
              <a:lnSpc>
                <a:spcPct val="100000"/>
              </a:lnSpc>
              <a:spcBef>
                <a:spcPts val="533"/>
              </a:spcBef>
              <a:spcAft>
                <a:spcPts val="0"/>
              </a:spcAft>
              <a:buClr>
                <a:srgbClr val="888888"/>
              </a:buClr>
              <a:buFont typeface="Arial"/>
              <a:buNone/>
              <a:defRPr sz="2700" b="0" i="0" u="none" strike="noStrike" cap="none">
                <a:solidFill>
                  <a:srgbClr val="888888"/>
                </a:solidFill>
                <a:latin typeface="Arial"/>
                <a:ea typeface="Arial"/>
                <a:cs typeface="Arial"/>
                <a:sym typeface="Arial"/>
              </a:defRPr>
            </a:lvl7pPr>
            <a:lvl8pPr marL="4266267" marR="0" lvl="7" indent="-22577" algn="l" rtl="0">
              <a:lnSpc>
                <a:spcPct val="100000"/>
              </a:lnSpc>
              <a:spcBef>
                <a:spcPts val="533"/>
              </a:spcBef>
              <a:spcAft>
                <a:spcPts val="0"/>
              </a:spcAft>
              <a:buClr>
                <a:srgbClr val="888888"/>
              </a:buClr>
              <a:buFont typeface="Arial"/>
              <a:buNone/>
              <a:defRPr sz="2700" b="0" i="0" u="none" strike="noStrike" cap="none">
                <a:solidFill>
                  <a:srgbClr val="888888"/>
                </a:solidFill>
                <a:latin typeface="Arial"/>
                <a:ea typeface="Arial"/>
                <a:cs typeface="Arial"/>
                <a:sym typeface="Arial"/>
              </a:defRPr>
            </a:lvl8pPr>
            <a:lvl9pPr marL="4875733" marR="0" lvl="8" indent="0" algn="l" rtl="0">
              <a:lnSpc>
                <a:spcPct val="100000"/>
              </a:lnSpc>
              <a:spcBef>
                <a:spcPts val="533"/>
              </a:spcBef>
              <a:spcAft>
                <a:spcPts val="0"/>
              </a:spcAft>
              <a:buClr>
                <a:srgbClr val="888888"/>
              </a:buClr>
              <a:buFont typeface="Arial"/>
              <a:buNone/>
              <a:defRPr sz="2700" b="0" i="0" u="none" strike="noStrike" cap="none">
                <a:solidFill>
                  <a:srgbClr val="888888"/>
                </a:solidFill>
                <a:latin typeface="Arial"/>
                <a:ea typeface="Arial"/>
                <a:cs typeface="Arial"/>
                <a:sym typeface="Arial"/>
              </a:defRPr>
            </a:lvl9pPr>
          </a:lstStyle>
          <a:p>
            <a:endParaRPr/>
          </a:p>
        </p:txBody>
      </p:sp>
      <p:pic>
        <p:nvPicPr>
          <p:cNvPr id="86" name="Shape 8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555310" y="471339"/>
            <a:ext cx="2933333" cy="2900800"/>
          </a:xfrm>
          <a:prstGeom prst="rect">
            <a:avLst/>
          </a:prstGeom>
          <a:noFill/>
          <a:ln>
            <a:noFill/>
          </a:ln>
        </p:spPr>
      </p:pic>
    </p:spTree>
    <p:extLst>
      <p:ext uri="{BB962C8B-B14F-4D97-AF65-F5344CB8AC3E}">
        <p14:creationId xmlns:p14="http://schemas.microsoft.com/office/powerpoint/2010/main" val="25125359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5_Bullets">
    <p:bg>
      <p:bgPr>
        <a:solidFill>
          <a:schemeClr val="lt1"/>
        </a:solidFill>
        <a:effectLst/>
      </p:bgPr>
    </p:bg>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677335" y="609596"/>
            <a:ext cx="14901333" cy="738667"/>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0"/>
              </a:spcAft>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Font typeface="Arial"/>
              <a:buNone/>
              <a:defRPr sz="2500"/>
            </a:lvl2pPr>
            <a:lvl3pPr lvl="2" indent="0" rtl="0">
              <a:spcBef>
                <a:spcPts val="0"/>
              </a:spcBef>
              <a:buFont typeface="Arial"/>
              <a:buNone/>
              <a:defRPr sz="2500"/>
            </a:lvl3pPr>
            <a:lvl4pPr lvl="3" indent="0" rtl="0">
              <a:spcBef>
                <a:spcPts val="0"/>
              </a:spcBef>
              <a:buFont typeface="Arial"/>
              <a:buNone/>
              <a:defRPr sz="2500"/>
            </a:lvl4pPr>
            <a:lvl5pPr lvl="4" indent="0" rtl="0">
              <a:spcBef>
                <a:spcPts val="0"/>
              </a:spcBef>
              <a:buFont typeface="Arial"/>
              <a:buNone/>
              <a:defRPr sz="2500"/>
            </a:lvl5pPr>
            <a:lvl6pPr lvl="5" indent="0" rtl="0">
              <a:spcBef>
                <a:spcPts val="0"/>
              </a:spcBef>
              <a:buFont typeface="Arial"/>
              <a:buNone/>
              <a:defRPr sz="2500"/>
            </a:lvl6pPr>
            <a:lvl7pPr lvl="6" indent="0" rtl="0">
              <a:spcBef>
                <a:spcPts val="0"/>
              </a:spcBef>
              <a:buFont typeface="Arial"/>
              <a:buNone/>
              <a:defRPr sz="2500"/>
            </a:lvl7pPr>
            <a:lvl8pPr lvl="7" indent="0" rtl="0">
              <a:spcBef>
                <a:spcPts val="0"/>
              </a:spcBef>
              <a:buFont typeface="Arial"/>
              <a:buNone/>
              <a:defRPr sz="2500"/>
            </a:lvl8pPr>
            <a:lvl9pPr lvl="8" indent="0" rtl="0">
              <a:spcBef>
                <a:spcPts val="0"/>
              </a:spcBef>
              <a:buFont typeface="Arial"/>
              <a:buNone/>
              <a:defRPr sz="2500"/>
            </a:lvl9pPr>
          </a:lstStyle>
          <a:p>
            <a:endParaRPr/>
          </a:p>
        </p:txBody>
      </p:sp>
      <p:sp>
        <p:nvSpPr>
          <p:cNvPr id="89" name="Shape 89"/>
          <p:cNvSpPr txBox="1">
            <a:spLocks noGrp="1"/>
          </p:cNvSpPr>
          <p:nvPr>
            <p:ph type="body" idx="1"/>
          </p:nvPr>
        </p:nvSpPr>
        <p:spPr>
          <a:xfrm>
            <a:off x="677335" y="1969022"/>
            <a:ext cx="14901333" cy="3925867"/>
          </a:xfrm>
          <a:prstGeom prst="rect">
            <a:avLst/>
          </a:prstGeom>
          <a:noFill/>
          <a:ln>
            <a:noFill/>
          </a:ln>
        </p:spPr>
        <p:txBody>
          <a:bodyPr lIns="121884" tIns="121884" rIns="121884" bIns="12188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29" marR="0" lvl="2" indent="0"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8" marR="0" lvl="3" indent="-4514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85" marR="0" lvl="4" indent="-4514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82" marR="0" lvl="5"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49" marR="0" lvl="6"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715" marR="0" lvl="7"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82" marR="0" lvl="8"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90" name="Shape 90"/>
          <p:cNvSpPr/>
          <p:nvPr/>
        </p:nvSpPr>
        <p:spPr>
          <a:xfrm>
            <a:off x="0" y="6364222"/>
            <a:ext cx="16256000" cy="2779733"/>
          </a:xfrm>
          <a:prstGeom prst="rect">
            <a:avLst/>
          </a:prstGeom>
          <a:solidFill>
            <a:schemeClr val="accent2"/>
          </a:solidFill>
          <a:ln>
            <a:noFill/>
          </a:ln>
        </p:spPr>
        <p:txBody>
          <a:bodyPr lIns="597471" tIns="2270436" rIns="121884" bIns="60922" anchor="t" anchorCtr="0">
            <a:noAutofit/>
          </a:bodyPr>
          <a:lstStyle/>
          <a:p>
            <a:pPr defTabSz="914243"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pic>
        <p:nvPicPr>
          <p:cNvPr id="91" name="Shape 91"/>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6"/>
            <a:ext cx="542400" cy="536533"/>
          </a:xfrm>
          <a:prstGeom prst="rect">
            <a:avLst/>
          </a:prstGeom>
          <a:noFill/>
          <a:ln>
            <a:noFill/>
          </a:ln>
        </p:spPr>
      </p:pic>
    </p:spTree>
    <p:extLst>
      <p:ext uri="{BB962C8B-B14F-4D97-AF65-F5344CB8AC3E}">
        <p14:creationId xmlns:p14="http://schemas.microsoft.com/office/powerpoint/2010/main" val="41405328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3_Bullets">
    <p:bg>
      <p:bgPr>
        <a:solidFill>
          <a:schemeClr val="lt1"/>
        </a:solidFill>
        <a:effectLst/>
      </p:bgPr>
    </p:bg>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677335" y="609596"/>
            <a:ext cx="9243733" cy="738667"/>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0"/>
              </a:spcAft>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Font typeface="Arial"/>
              <a:buNone/>
              <a:defRPr sz="2500"/>
            </a:lvl2pPr>
            <a:lvl3pPr lvl="2" indent="0" rtl="0">
              <a:spcBef>
                <a:spcPts val="0"/>
              </a:spcBef>
              <a:buFont typeface="Arial"/>
              <a:buNone/>
              <a:defRPr sz="2500"/>
            </a:lvl3pPr>
            <a:lvl4pPr lvl="3" indent="0" rtl="0">
              <a:spcBef>
                <a:spcPts val="0"/>
              </a:spcBef>
              <a:buFont typeface="Arial"/>
              <a:buNone/>
              <a:defRPr sz="2500"/>
            </a:lvl4pPr>
            <a:lvl5pPr lvl="4" indent="0" rtl="0">
              <a:spcBef>
                <a:spcPts val="0"/>
              </a:spcBef>
              <a:buFont typeface="Arial"/>
              <a:buNone/>
              <a:defRPr sz="2500"/>
            </a:lvl5pPr>
            <a:lvl6pPr lvl="5" indent="0" rtl="0">
              <a:spcBef>
                <a:spcPts val="0"/>
              </a:spcBef>
              <a:buFont typeface="Arial"/>
              <a:buNone/>
              <a:defRPr sz="2500"/>
            </a:lvl6pPr>
            <a:lvl7pPr lvl="6" indent="0" rtl="0">
              <a:spcBef>
                <a:spcPts val="0"/>
              </a:spcBef>
              <a:buFont typeface="Arial"/>
              <a:buNone/>
              <a:defRPr sz="2500"/>
            </a:lvl7pPr>
            <a:lvl8pPr lvl="7" indent="0" rtl="0">
              <a:spcBef>
                <a:spcPts val="0"/>
              </a:spcBef>
              <a:buFont typeface="Arial"/>
              <a:buNone/>
              <a:defRPr sz="2500"/>
            </a:lvl8pPr>
            <a:lvl9pPr lvl="8" indent="0" rtl="0">
              <a:spcBef>
                <a:spcPts val="0"/>
              </a:spcBef>
              <a:buFont typeface="Arial"/>
              <a:buNone/>
              <a:defRPr sz="2500"/>
            </a:lvl9pPr>
          </a:lstStyle>
          <a:p>
            <a:endParaRPr/>
          </a:p>
        </p:txBody>
      </p:sp>
      <p:sp>
        <p:nvSpPr>
          <p:cNvPr id="94" name="Shape 94"/>
          <p:cNvSpPr txBox="1">
            <a:spLocks noGrp="1"/>
          </p:cNvSpPr>
          <p:nvPr>
            <p:ph type="body" idx="1"/>
          </p:nvPr>
        </p:nvSpPr>
        <p:spPr>
          <a:xfrm>
            <a:off x="677335" y="2438400"/>
            <a:ext cx="9243733" cy="5346133"/>
          </a:xfrm>
          <a:prstGeom prst="rect">
            <a:avLst/>
          </a:prstGeom>
          <a:noFill/>
          <a:ln>
            <a:noFill/>
          </a:ln>
        </p:spPr>
        <p:txBody>
          <a:bodyPr lIns="121884" tIns="121884" rIns="121884" bIns="12188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29" marR="0" lvl="2" indent="0"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8" marR="0" lvl="3" indent="-4514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85" marR="0" lvl="4" indent="-4514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82" marR="0" lvl="5"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49" marR="0" lvl="6"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715" marR="0" lvl="7"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82" marR="0" lvl="8"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95" name="Shape 95"/>
          <p:cNvSpPr/>
          <p:nvPr/>
        </p:nvSpPr>
        <p:spPr>
          <a:xfrm>
            <a:off x="9920852" y="649"/>
            <a:ext cx="6334932" cy="9142933"/>
          </a:xfrm>
          <a:prstGeom prst="rect">
            <a:avLst/>
          </a:prstGeom>
          <a:solidFill>
            <a:schemeClr val="accent2"/>
          </a:solidFill>
          <a:ln>
            <a:noFill/>
          </a:ln>
        </p:spPr>
        <p:txBody>
          <a:bodyPr lIns="597471" tIns="2270436" rIns="121884" bIns="60922" anchor="t" anchorCtr="0">
            <a:noAutofit/>
          </a:bodyPr>
          <a:lstStyle/>
          <a:p>
            <a:pPr defTabSz="914243"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256561478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Slide">
    <p:bg>
      <p:bgPr>
        <a:solidFill>
          <a:schemeClr val="lt1"/>
        </a:solidFill>
        <a:effectLst/>
      </p:bgPr>
    </p:bg>
    <p:spTree>
      <p:nvGrpSpPr>
        <p:cNvPr id="1" name="Shape 96"/>
        <p:cNvGrpSpPr/>
        <p:nvPr/>
      </p:nvGrpSpPr>
      <p:grpSpPr>
        <a:xfrm>
          <a:off x="0" y="0"/>
          <a:ext cx="0" cy="0"/>
          <a:chOff x="0" y="0"/>
          <a:chExt cx="0" cy="0"/>
        </a:xfrm>
      </p:grpSpPr>
      <p:sp>
        <p:nvSpPr>
          <p:cNvPr id="97" name="Shape 97"/>
          <p:cNvSpPr txBox="1">
            <a:spLocks noGrp="1"/>
          </p:cNvSpPr>
          <p:nvPr>
            <p:ph type="ctrTitle"/>
          </p:nvPr>
        </p:nvSpPr>
        <p:spPr>
          <a:xfrm>
            <a:off x="677333" y="3234446"/>
            <a:ext cx="12207467" cy="1337600"/>
          </a:xfrm>
          <a:prstGeom prst="rect">
            <a:avLst/>
          </a:prstGeom>
          <a:noFill/>
          <a:ln>
            <a:noFill/>
          </a:ln>
        </p:spPr>
        <p:txBody>
          <a:bodyPr lIns="121884" tIns="121884" rIns="121884" bIns="121884" anchor="b" anchorCtr="0"/>
          <a:lstStyle>
            <a:lvl1pPr marL="0" marR="0" lvl="0" indent="0" algn="l" rtl="0">
              <a:lnSpc>
                <a:spcPct val="90000"/>
              </a:lnSpc>
              <a:spcBef>
                <a:spcPts val="0"/>
              </a:spcBef>
              <a:spcAft>
                <a:spcPts val="0"/>
              </a:spcAft>
              <a:buClr>
                <a:schemeClr val="accent1"/>
              </a:buClr>
              <a:buFont typeface="Raleway"/>
              <a:buNone/>
              <a:defRPr sz="5900" b="0" i="0" u="none" strike="noStrike" cap="none">
                <a:solidFill>
                  <a:schemeClr val="accent1"/>
                </a:solidFill>
                <a:latin typeface="Raleway"/>
                <a:ea typeface="Raleway"/>
                <a:cs typeface="Raleway"/>
                <a:sym typeface="Raleway"/>
              </a:defRPr>
            </a:lvl1pPr>
            <a:lvl2pPr lvl="1" indent="0" rtl="0">
              <a:spcBef>
                <a:spcPts val="0"/>
              </a:spcBef>
              <a:buFont typeface="Arial"/>
              <a:buNone/>
              <a:defRPr sz="2500"/>
            </a:lvl2pPr>
            <a:lvl3pPr lvl="2" indent="0" rtl="0">
              <a:spcBef>
                <a:spcPts val="0"/>
              </a:spcBef>
              <a:buFont typeface="Arial"/>
              <a:buNone/>
              <a:defRPr sz="2500"/>
            </a:lvl3pPr>
            <a:lvl4pPr lvl="3" indent="0" rtl="0">
              <a:spcBef>
                <a:spcPts val="0"/>
              </a:spcBef>
              <a:buFont typeface="Arial"/>
              <a:buNone/>
              <a:defRPr sz="2500"/>
            </a:lvl4pPr>
            <a:lvl5pPr lvl="4" indent="0" rtl="0">
              <a:spcBef>
                <a:spcPts val="0"/>
              </a:spcBef>
              <a:buFont typeface="Arial"/>
              <a:buNone/>
              <a:defRPr sz="2500"/>
            </a:lvl5pPr>
            <a:lvl6pPr lvl="5" indent="0" rtl="0">
              <a:spcBef>
                <a:spcPts val="0"/>
              </a:spcBef>
              <a:buFont typeface="Arial"/>
              <a:buNone/>
              <a:defRPr sz="2500"/>
            </a:lvl6pPr>
            <a:lvl7pPr lvl="6" indent="0" rtl="0">
              <a:spcBef>
                <a:spcPts val="0"/>
              </a:spcBef>
              <a:buFont typeface="Arial"/>
              <a:buNone/>
              <a:defRPr sz="2500"/>
            </a:lvl7pPr>
            <a:lvl8pPr lvl="7" indent="0" rtl="0">
              <a:spcBef>
                <a:spcPts val="0"/>
              </a:spcBef>
              <a:buFont typeface="Arial"/>
              <a:buNone/>
              <a:defRPr sz="2500"/>
            </a:lvl8pPr>
            <a:lvl9pPr lvl="8" indent="0" rtl="0">
              <a:spcBef>
                <a:spcPts val="0"/>
              </a:spcBef>
              <a:buFont typeface="Arial"/>
              <a:buNone/>
              <a:defRPr sz="2500"/>
            </a:lvl9pPr>
          </a:lstStyle>
          <a:p>
            <a:endParaRPr/>
          </a:p>
        </p:txBody>
      </p:sp>
      <p:sp>
        <p:nvSpPr>
          <p:cNvPr id="98" name="Shape 98"/>
          <p:cNvSpPr txBox="1">
            <a:spLocks noGrp="1"/>
          </p:cNvSpPr>
          <p:nvPr>
            <p:ph type="subTitle" idx="1"/>
          </p:nvPr>
        </p:nvSpPr>
        <p:spPr>
          <a:xfrm>
            <a:off x="677333" y="4572000"/>
            <a:ext cx="12207467" cy="615467"/>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889"/>
              </a:spcAft>
              <a:buClr>
                <a:srgbClr val="3E4346"/>
              </a:buClr>
              <a:buFont typeface="Arial"/>
              <a:buNone/>
              <a:defRPr sz="2700" b="0" i="0" u="none" strike="noStrike" cap="none">
                <a:solidFill>
                  <a:srgbClr val="3E4346"/>
                </a:solidFill>
                <a:latin typeface="Raleway"/>
                <a:ea typeface="Raleway"/>
                <a:cs typeface="Raleway"/>
                <a:sym typeface="Raleway"/>
              </a:defRPr>
            </a:lvl1pPr>
            <a:lvl2pPr marL="609467" marR="0" lvl="1" indent="-22577" algn="ctr" rtl="0">
              <a:lnSpc>
                <a:spcPct val="90000"/>
              </a:lnSpc>
              <a:spcBef>
                <a:spcPts val="889"/>
              </a:spcBef>
              <a:spcAft>
                <a:spcPts val="889"/>
              </a:spcAft>
              <a:buClr>
                <a:srgbClr val="909192"/>
              </a:buClr>
              <a:buFont typeface="Arial"/>
              <a:buNone/>
              <a:defRPr sz="2500" b="0" i="0" u="none" strike="noStrike" cap="none">
                <a:solidFill>
                  <a:srgbClr val="909192"/>
                </a:solidFill>
                <a:latin typeface="Raleway"/>
                <a:ea typeface="Raleway"/>
                <a:cs typeface="Raleway"/>
                <a:sym typeface="Raleway"/>
              </a:defRPr>
            </a:lvl2pPr>
            <a:lvl3pPr marL="1218933" marR="0" lvl="2" indent="-22577"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400" marR="0" lvl="3"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7867" marR="0" lvl="4"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333" marR="0" lvl="5"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6pPr>
            <a:lvl7pPr marL="3656800" marR="0" lvl="6"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7pPr>
            <a:lvl8pPr marL="4266267" marR="0" lvl="7"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8pPr>
            <a:lvl9pPr marL="4875733" marR="0" lvl="8"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sp>
        <p:nvSpPr>
          <p:cNvPr id="99" name="Shape 99"/>
          <p:cNvSpPr txBox="1">
            <a:spLocks noGrp="1"/>
          </p:cNvSpPr>
          <p:nvPr>
            <p:ph type="body" idx="2"/>
          </p:nvPr>
        </p:nvSpPr>
        <p:spPr>
          <a:xfrm>
            <a:off x="677333" y="6176334"/>
            <a:ext cx="12207467" cy="541867"/>
          </a:xfrm>
          <a:prstGeom prst="rect">
            <a:avLst/>
          </a:prstGeom>
          <a:noFill/>
          <a:ln>
            <a:noFill/>
          </a:ln>
        </p:spPr>
        <p:txBody>
          <a:bodyPr lIns="121884" tIns="121884" rIns="121884" bIns="121884" anchor="t" anchorCtr="0"/>
          <a:lstStyle>
            <a:lvl1pPr marL="0" marR="0" lvl="0" indent="0" algn="l" rtl="0">
              <a:lnSpc>
                <a:spcPct val="90000"/>
              </a:lnSpc>
              <a:spcBef>
                <a:spcPts val="889"/>
              </a:spcBef>
              <a:spcAft>
                <a:spcPts val="889"/>
              </a:spcAft>
              <a:buClr>
                <a:srgbClr val="3E4346"/>
              </a:buClr>
              <a:buFont typeface="Arial"/>
              <a:buNone/>
              <a:defRPr sz="2100" b="0" i="0" u="none" strike="noStrike" cap="none">
                <a:solidFill>
                  <a:srgbClr val="3E4346"/>
                </a:solidFill>
                <a:latin typeface="Raleway"/>
                <a:ea typeface="Raleway"/>
                <a:cs typeface="Raleway"/>
                <a:sym typeface="Raleway"/>
              </a:defRPr>
            </a:lvl1pPr>
            <a:lvl2pPr marL="316018" marR="0" lvl="1" indent="0" algn="l" rtl="0">
              <a:lnSpc>
                <a:spcPct val="90000"/>
              </a:lnSpc>
              <a:spcBef>
                <a:spcPts val="889"/>
              </a:spcBef>
              <a:spcAft>
                <a:spcPts val="889"/>
              </a:spcAft>
              <a:buClr>
                <a:schemeClr val="accent2"/>
              </a:buClr>
              <a:buFont typeface="Arial"/>
              <a:buNone/>
              <a:defRPr sz="2100" b="1" i="0" u="none" strike="noStrike" cap="none">
                <a:solidFill>
                  <a:schemeClr val="accent2"/>
                </a:solidFill>
                <a:latin typeface="Raleway"/>
                <a:ea typeface="Raleway"/>
                <a:cs typeface="Raleway"/>
                <a:sym typeface="Raleway"/>
              </a:defRPr>
            </a:lvl2pPr>
            <a:lvl3pPr marL="609467" marR="0" lvl="2" indent="-22577" algn="l" rtl="0">
              <a:lnSpc>
                <a:spcPct val="90000"/>
              </a:lnSpc>
              <a:spcBef>
                <a:spcPts val="889"/>
              </a:spcBef>
              <a:spcAft>
                <a:spcPts val="889"/>
              </a:spcAft>
              <a:buClr>
                <a:schemeClr val="accent2"/>
              </a:buClr>
              <a:buFont typeface="Noto Sans Symbols"/>
              <a:buNone/>
              <a:defRPr sz="2100" b="1" i="0" u="none" strike="noStrike" cap="none">
                <a:solidFill>
                  <a:schemeClr val="accent2"/>
                </a:solidFill>
                <a:latin typeface="Raleway"/>
                <a:ea typeface="Raleway"/>
                <a:cs typeface="Raleway"/>
                <a:sym typeface="Raleway"/>
              </a:defRPr>
            </a:lvl3pPr>
            <a:lvl4pPr marL="835194" marR="0" lvl="3" indent="0" algn="l" rtl="0">
              <a:lnSpc>
                <a:spcPct val="90000"/>
              </a:lnSpc>
              <a:spcBef>
                <a:spcPts val="889"/>
              </a:spcBef>
              <a:spcAft>
                <a:spcPts val="889"/>
              </a:spcAft>
              <a:buClr>
                <a:schemeClr val="accent2"/>
              </a:buClr>
              <a:buFont typeface="Noto Sans Symbols"/>
              <a:buNone/>
              <a:defRPr sz="2100" b="1" i="0" u="none" strike="noStrike" cap="none">
                <a:solidFill>
                  <a:schemeClr val="accent2"/>
                </a:solidFill>
                <a:latin typeface="Raleway"/>
                <a:ea typeface="Raleway"/>
                <a:cs typeface="Raleway"/>
                <a:sym typeface="Raleway"/>
              </a:defRPr>
            </a:lvl4pPr>
            <a:lvl5pPr marL="1060924" marR="0" lvl="4" indent="0" algn="l" rtl="0">
              <a:lnSpc>
                <a:spcPct val="90000"/>
              </a:lnSpc>
              <a:spcBef>
                <a:spcPts val="889"/>
              </a:spcBef>
              <a:spcAft>
                <a:spcPts val="889"/>
              </a:spcAft>
              <a:buClr>
                <a:schemeClr val="accent2"/>
              </a:buClr>
              <a:buFont typeface="Noto Sans Symbols"/>
              <a:buNone/>
              <a:defRPr sz="2100" b="1" i="0" u="none" strike="noStrike" cap="none">
                <a:solidFill>
                  <a:schemeClr val="accent2"/>
                </a:solidFill>
                <a:latin typeface="Raleway"/>
                <a:ea typeface="Raleway"/>
                <a:cs typeface="Raleway"/>
                <a:sym typeface="Raleway"/>
              </a:defRPr>
            </a:lvl5pPr>
            <a:lvl6pPr marL="3340782" marR="0" lvl="5"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49" marR="0" lvl="6"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715" marR="0" lvl="7"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82" marR="0" lvl="8"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pic>
        <p:nvPicPr>
          <p:cNvPr id="100" name="Shape 10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3049822" y="6055909"/>
            <a:ext cx="2529067" cy="2478400"/>
          </a:xfrm>
          <a:prstGeom prst="rect">
            <a:avLst/>
          </a:prstGeom>
          <a:noFill/>
          <a:ln>
            <a:noFill/>
          </a:ln>
        </p:spPr>
      </p:pic>
    </p:spTree>
    <p:extLst>
      <p:ext uri="{BB962C8B-B14F-4D97-AF65-F5344CB8AC3E}">
        <p14:creationId xmlns:p14="http://schemas.microsoft.com/office/powerpoint/2010/main" val="33163687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2_Bullets">
    <p:bg>
      <p:bgPr>
        <a:solidFill>
          <a:schemeClr val="lt1"/>
        </a:solidFill>
        <a:effectLst/>
      </p:bgPr>
    </p:bg>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677335" y="609596"/>
            <a:ext cx="9243733" cy="738667"/>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0"/>
              </a:spcAft>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Font typeface="Arial"/>
              <a:buNone/>
              <a:defRPr sz="2500"/>
            </a:lvl2pPr>
            <a:lvl3pPr lvl="2" indent="0" rtl="0">
              <a:spcBef>
                <a:spcPts val="0"/>
              </a:spcBef>
              <a:buFont typeface="Arial"/>
              <a:buNone/>
              <a:defRPr sz="2500"/>
            </a:lvl3pPr>
            <a:lvl4pPr lvl="3" indent="0" rtl="0">
              <a:spcBef>
                <a:spcPts val="0"/>
              </a:spcBef>
              <a:buFont typeface="Arial"/>
              <a:buNone/>
              <a:defRPr sz="2500"/>
            </a:lvl4pPr>
            <a:lvl5pPr lvl="4" indent="0" rtl="0">
              <a:spcBef>
                <a:spcPts val="0"/>
              </a:spcBef>
              <a:buFont typeface="Arial"/>
              <a:buNone/>
              <a:defRPr sz="2500"/>
            </a:lvl5pPr>
            <a:lvl6pPr lvl="5" indent="0" rtl="0">
              <a:spcBef>
                <a:spcPts val="0"/>
              </a:spcBef>
              <a:buFont typeface="Arial"/>
              <a:buNone/>
              <a:defRPr sz="2500"/>
            </a:lvl6pPr>
            <a:lvl7pPr lvl="6" indent="0" rtl="0">
              <a:spcBef>
                <a:spcPts val="0"/>
              </a:spcBef>
              <a:buFont typeface="Arial"/>
              <a:buNone/>
              <a:defRPr sz="2500"/>
            </a:lvl7pPr>
            <a:lvl8pPr lvl="7" indent="0" rtl="0">
              <a:spcBef>
                <a:spcPts val="0"/>
              </a:spcBef>
              <a:buFont typeface="Arial"/>
              <a:buNone/>
              <a:defRPr sz="2500"/>
            </a:lvl8pPr>
            <a:lvl9pPr lvl="8" indent="0" rtl="0">
              <a:spcBef>
                <a:spcPts val="0"/>
              </a:spcBef>
              <a:buFont typeface="Arial"/>
              <a:buNone/>
              <a:defRPr sz="2500"/>
            </a:lvl9pPr>
          </a:lstStyle>
          <a:p>
            <a:endParaRPr/>
          </a:p>
        </p:txBody>
      </p:sp>
      <p:sp>
        <p:nvSpPr>
          <p:cNvPr id="103" name="Shape 103"/>
          <p:cNvSpPr txBox="1">
            <a:spLocks noGrp="1"/>
          </p:cNvSpPr>
          <p:nvPr>
            <p:ph type="body" idx="1"/>
          </p:nvPr>
        </p:nvSpPr>
        <p:spPr>
          <a:xfrm>
            <a:off x="677335" y="2438400"/>
            <a:ext cx="9243733" cy="5346133"/>
          </a:xfrm>
          <a:prstGeom prst="rect">
            <a:avLst/>
          </a:prstGeom>
          <a:noFill/>
          <a:ln>
            <a:noFill/>
          </a:ln>
        </p:spPr>
        <p:txBody>
          <a:bodyPr lIns="121884" tIns="121884" rIns="121884" bIns="12188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29" marR="0" lvl="2" indent="0"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8" marR="0" lvl="3" indent="-4514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85" marR="0" lvl="4" indent="-4514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82" marR="0" lvl="5"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49" marR="0" lvl="6"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715" marR="0" lvl="7"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82" marR="0" lvl="8"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104" name="Shape 104"/>
          <p:cNvSpPr/>
          <p:nvPr/>
        </p:nvSpPr>
        <p:spPr>
          <a:xfrm>
            <a:off x="9920852" y="649"/>
            <a:ext cx="6334932" cy="9142933"/>
          </a:xfrm>
          <a:prstGeom prst="rect">
            <a:avLst/>
          </a:prstGeom>
          <a:solidFill>
            <a:schemeClr val="accent1"/>
          </a:solidFill>
          <a:ln>
            <a:noFill/>
          </a:ln>
        </p:spPr>
        <p:txBody>
          <a:bodyPr lIns="597471" tIns="2270436" rIns="121884" bIns="60922" anchor="t" anchorCtr="0">
            <a:noAutofit/>
          </a:bodyPr>
          <a:lstStyle/>
          <a:p>
            <a:pPr defTabSz="914243"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872295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Branding">
    <p:bg>
      <p:bgPr>
        <a:solidFill>
          <a:schemeClr val="lt1"/>
        </a:solidFill>
        <a:effectLst/>
      </p:bgPr>
    </p:bg>
    <p:spTree>
      <p:nvGrpSpPr>
        <p:cNvPr id="1" name="Shape 110"/>
        <p:cNvGrpSpPr/>
        <p:nvPr/>
      </p:nvGrpSpPr>
      <p:grpSpPr>
        <a:xfrm>
          <a:off x="0" y="0"/>
          <a:ext cx="0" cy="0"/>
          <a:chOff x="0" y="0"/>
          <a:chExt cx="0" cy="0"/>
        </a:xfrm>
      </p:grpSpPr>
      <p:pic>
        <p:nvPicPr>
          <p:cNvPr id="111" name="Shape 111"/>
          <p:cNvPicPr preferRelativeResize="0"/>
          <p:nvPr/>
        </p:nvPicPr>
        <p:blipFill rotWithShape="1">
          <a:blip r:embed="rId2" cstate="print">
            <a:alphaModFix/>
            <a:extLst>
              <a:ext uri="{28A0092B-C50C-407E-A947-70E740481C1C}">
                <a14:useLocalDpi xmlns:a14="http://schemas.microsoft.com/office/drawing/2010/main"/>
              </a:ext>
            </a:extLst>
          </a:blip>
          <a:srcRect b="9321"/>
          <a:stretch/>
        </p:blipFill>
        <p:spPr>
          <a:xfrm>
            <a:off x="5588000" y="1807202"/>
            <a:ext cx="5080000" cy="5014400"/>
          </a:xfrm>
          <a:prstGeom prst="rect">
            <a:avLst/>
          </a:prstGeom>
          <a:noFill/>
          <a:ln>
            <a:noFill/>
          </a:ln>
        </p:spPr>
      </p:pic>
    </p:spTree>
    <p:extLst>
      <p:ext uri="{BB962C8B-B14F-4D97-AF65-F5344CB8AC3E}">
        <p14:creationId xmlns:p14="http://schemas.microsoft.com/office/powerpoint/2010/main" val="2401316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Bullets">
    <p:bg>
      <p:bgPr>
        <a:solidFill>
          <a:schemeClr val="lt1"/>
        </a:solidFill>
        <a:effectLst/>
      </p:bgPr>
    </p:bg>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677335" y="609596"/>
            <a:ext cx="14901333" cy="738667"/>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0"/>
              </a:spcAft>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Font typeface="Arial"/>
              <a:buNone/>
              <a:defRPr sz="2500"/>
            </a:lvl2pPr>
            <a:lvl3pPr lvl="2" indent="0" rtl="0">
              <a:spcBef>
                <a:spcPts val="0"/>
              </a:spcBef>
              <a:buFont typeface="Arial"/>
              <a:buNone/>
              <a:defRPr sz="2500"/>
            </a:lvl3pPr>
            <a:lvl4pPr lvl="3" indent="0" rtl="0">
              <a:spcBef>
                <a:spcPts val="0"/>
              </a:spcBef>
              <a:buFont typeface="Arial"/>
              <a:buNone/>
              <a:defRPr sz="2500"/>
            </a:lvl4pPr>
            <a:lvl5pPr lvl="4" indent="0" rtl="0">
              <a:spcBef>
                <a:spcPts val="0"/>
              </a:spcBef>
              <a:buFont typeface="Arial"/>
              <a:buNone/>
              <a:defRPr sz="2500"/>
            </a:lvl5pPr>
            <a:lvl6pPr lvl="5" indent="0" rtl="0">
              <a:spcBef>
                <a:spcPts val="0"/>
              </a:spcBef>
              <a:buFont typeface="Arial"/>
              <a:buNone/>
              <a:defRPr sz="2500"/>
            </a:lvl6pPr>
            <a:lvl7pPr lvl="6" indent="0" rtl="0">
              <a:spcBef>
                <a:spcPts val="0"/>
              </a:spcBef>
              <a:buFont typeface="Arial"/>
              <a:buNone/>
              <a:defRPr sz="2500"/>
            </a:lvl7pPr>
            <a:lvl8pPr lvl="7" indent="0" rtl="0">
              <a:spcBef>
                <a:spcPts val="0"/>
              </a:spcBef>
              <a:buFont typeface="Arial"/>
              <a:buNone/>
              <a:defRPr sz="2500"/>
            </a:lvl8pPr>
            <a:lvl9pPr lvl="8" indent="0" rtl="0">
              <a:spcBef>
                <a:spcPts val="0"/>
              </a:spcBef>
              <a:buFont typeface="Arial"/>
              <a:buNone/>
              <a:defRPr sz="2500"/>
            </a:lvl9pPr>
          </a:lstStyle>
          <a:p>
            <a:endParaRPr/>
          </a:p>
        </p:txBody>
      </p:sp>
      <p:sp>
        <p:nvSpPr>
          <p:cNvPr id="115" name="Shape 115"/>
          <p:cNvSpPr txBox="1">
            <a:spLocks noGrp="1"/>
          </p:cNvSpPr>
          <p:nvPr>
            <p:ph type="body" idx="1"/>
          </p:nvPr>
        </p:nvSpPr>
        <p:spPr>
          <a:xfrm>
            <a:off x="677333" y="2438400"/>
            <a:ext cx="14898667" cy="5346133"/>
          </a:xfrm>
          <a:prstGeom prst="rect">
            <a:avLst/>
          </a:prstGeom>
          <a:noFill/>
          <a:ln>
            <a:noFill/>
          </a:ln>
        </p:spPr>
        <p:txBody>
          <a:bodyPr lIns="121884" tIns="121884" rIns="121884" bIns="12188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29" marR="0" lvl="2" indent="0"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8" marR="0" lvl="3" indent="-4514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85" marR="0" lvl="4" indent="-4514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82" marR="0" lvl="5"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49" marR="0" lvl="6"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715" marR="0" lvl="7"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82" marR="0" lvl="8"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pic>
        <p:nvPicPr>
          <p:cNvPr id="116" name="Shape 11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6"/>
            <a:ext cx="542400" cy="536533"/>
          </a:xfrm>
          <a:prstGeom prst="rect">
            <a:avLst/>
          </a:prstGeom>
          <a:noFill/>
          <a:ln>
            <a:noFill/>
          </a:ln>
        </p:spPr>
      </p:pic>
    </p:spTree>
    <p:extLst>
      <p:ext uri="{BB962C8B-B14F-4D97-AF65-F5344CB8AC3E}">
        <p14:creationId xmlns:p14="http://schemas.microsoft.com/office/powerpoint/2010/main" val="2697088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5" cy="3410818"/>
          </a:xfrm>
          <a:solidFill>
            <a:schemeClr val="tx2"/>
          </a:solidFill>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19" y="4999860"/>
            <a:ext cx="14934889" cy="2880770"/>
          </a:xfrm>
        </p:spPr>
        <p:txBody>
          <a:bodyPr>
            <a:noAutofit/>
          </a:bodyPr>
          <a:lstStyle>
            <a:lvl1pPr>
              <a:defRPr sz="3200"/>
            </a:lvl1pPr>
            <a:lvl2pPr>
              <a:defRPr sz="2800"/>
            </a:lvl2pPr>
            <a:lvl3pPr>
              <a:defRPr sz="25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Bullets">
    <p:bg>
      <p:bgPr>
        <a:solidFill>
          <a:schemeClr val="lt1"/>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677335" y="609598"/>
            <a:ext cx="14901333" cy="738667"/>
          </a:xfrm>
          <a:prstGeom prst="rect">
            <a:avLst/>
          </a:prstGeom>
          <a:noFill/>
          <a:ln>
            <a:noFill/>
          </a:ln>
        </p:spPr>
        <p:txBody>
          <a:bodyPr lIns="121884" tIns="121884" rIns="121884" bIns="121884" anchor="t" anchorCtr="0"/>
          <a:lstStyle>
            <a:lvl1pPr marL="0" marR="0" lvl="0" indent="0" algn="l" rtl="0">
              <a:lnSpc>
                <a:spcPct val="90000"/>
              </a:lnSpc>
              <a:spcBef>
                <a:spcPts val="0"/>
              </a:spcBef>
              <a:buClr>
                <a:schemeClr val="accent2"/>
              </a:buClr>
              <a:buNone/>
              <a:defRPr b="0" i="0" u="none" strike="noStrike" cap="none">
                <a:solidFill>
                  <a:schemeClr val="accent2"/>
                </a:solidFill>
              </a:defRPr>
            </a:lvl1pPr>
            <a:lvl2pPr lvl="1" indent="0" rtl="0">
              <a:spcBef>
                <a:spcPts val="0"/>
              </a:spcBef>
              <a:buSzPct val="100000"/>
              <a:buFont typeface="Raleway"/>
              <a:buNone/>
              <a:defRPr sz="5300">
                <a:latin typeface="Raleway"/>
                <a:ea typeface="Raleway"/>
                <a:cs typeface="Raleway"/>
                <a:sym typeface="Raleway"/>
              </a:defRPr>
            </a:lvl2pPr>
            <a:lvl3pPr lvl="2" indent="0" rtl="0">
              <a:spcBef>
                <a:spcPts val="0"/>
              </a:spcBef>
              <a:buSzPct val="100000"/>
              <a:buFont typeface="Raleway"/>
              <a:buNone/>
              <a:defRPr sz="5300">
                <a:latin typeface="Raleway"/>
                <a:ea typeface="Raleway"/>
                <a:cs typeface="Raleway"/>
                <a:sym typeface="Raleway"/>
              </a:defRPr>
            </a:lvl3pPr>
            <a:lvl4pPr lvl="3" indent="0" rtl="0">
              <a:spcBef>
                <a:spcPts val="0"/>
              </a:spcBef>
              <a:buSzPct val="100000"/>
              <a:buFont typeface="Raleway"/>
              <a:buNone/>
              <a:defRPr sz="5300">
                <a:latin typeface="Raleway"/>
                <a:ea typeface="Raleway"/>
                <a:cs typeface="Raleway"/>
                <a:sym typeface="Raleway"/>
              </a:defRPr>
            </a:lvl4pPr>
            <a:lvl5pPr lvl="4" indent="0" rtl="0">
              <a:spcBef>
                <a:spcPts val="0"/>
              </a:spcBef>
              <a:buSzPct val="100000"/>
              <a:buFont typeface="Raleway"/>
              <a:buNone/>
              <a:defRPr sz="5300">
                <a:latin typeface="Raleway"/>
                <a:ea typeface="Raleway"/>
                <a:cs typeface="Raleway"/>
                <a:sym typeface="Raleway"/>
              </a:defRPr>
            </a:lvl5pPr>
            <a:lvl6pPr lvl="5" indent="0" rtl="0">
              <a:spcBef>
                <a:spcPts val="0"/>
              </a:spcBef>
              <a:buSzPct val="100000"/>
              <a:buFont typeface="Raleway"/>
              <a:buNone/>
              <a:defRPr sz="5300">
                <a:latin typeface="Raleway"/>
                <a:ea typeface="Raleway"/>
                <a:cs typeface="Raleway"/>
                <a:sym typeface="Raleway"/>
              </a:defRPr>
            </a:lvl6pPr>
            <a:lvl7pPr lvl="6" indent="0" rtl="0">
              <a:spcBef>
                <a:spcPts val="0"/>
              </a:spcBef>
              <a:buSzPct val="100000"/>
              <a:buFont typeface="Raleway"/>
              <a:buNone/>
              <a:defRPr sz="5300">
                <a:latin typeface="Raleway"/>
                <a:ea typeface="Raleway"/>
                <a:cs typeface="Raleway"/>
                <a:sym typeface="Raleway"/>
              </a:defRPr>
            </a:lvl7pPr>
            <a:lvl8pPr lvl="7" indent="0" rtl="0">
              <a:spcBef>
                <a:spcPts val="0"/>
              </a:spcBef>
              <a:buSzPct val="100000"/>
              <a:buFont typeface="Raleway"/>
              <a:buNone/>
              <a:defRPr sz="5300">
                <a:latin typeface="Raleway"/>
                <a:ea typeface="Raleway"/>
                <a:cs typeface="Raleway"/>
                <a:sym typeface="Raleway"/>
              </a:defRPr>
            </a:lvl8pPr>
            <a:lvl9pPr lvl="8" indent="0" rtl="0">
              <a:spcBef>
                <a:spcPts val="0"/>
              </a:spcBef>
              <a:buSzPct val="100000"/>
              <a:buFont typeface="Raleway"/>
              <a:buNone/>
              <a:defRPr sz="5300">
                <a:latin typeface="Raleway"/>
                <a:ea typeface="Raleway"/>
                <a:cs typeface="Raleway"/>
                <a:sym typeface="Raleway"/>
              </a:defRPr>
            </a:lvl9pPr>
          </a:lstStyle>
          <a:p>
            <a:endParaRPr/>
          </a:p>
        </p:txBody>
      </p:sp>
      <p:sp>
        <p:nvSpPr>
          <p:cNvPr id="10" name="Shape 10"/>
          <p:cNvSpPr txBox="1">
            <a:spLocks noGrp="1"/>
          </p:cNvSpPr>
          <p:nvPr>
            <p:ph type="body" idx="1"/>
          </p:nvPr>
        </p:nvSpPr>
        <p:spPr>
          <a:xfrm>
            <a:off x="677333" y="2438400"/>
            <a:ext cx="14898667" cy="5346133"/>
          </a:xfrm>
          <a:prstGeom prst="rect">
            <a:avLst/>
          </a:prstGeom>
          <a:noFill/>
          <a:ln>
            <a:noFill/>
          </a:ln>
        </p:spPr>
        <p:txBody>
          <a:bodyPr lIns="121884" tIns="121884" rIns="121884" bIns="12188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29" marR="0" lvl="2" indent="-112863"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8" marR="0" lvl="3"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85" marR="0" lvl="4"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82" marR="0" lvl="5"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49" marR="0" lvl="6"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715" marR="0" lvl="7"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82" marR="0" lvl="8"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pic>
        <p:nvPicPr>
          <p:cNvPr id="11" name="Shape 11"/>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8"/>
            <a:ext cx="542400" cy="536533"/>
          </a:xfrm>
          <a:prstGeom prst="rect">
            <a:avLst/>
          </a:prstGeom>
          <a:noFill/>
          <a:ln>
            <a:noFill/>
          </a:ln>
        </p:spPr>
      </p:pic>
    </p:spTree>
    <p:extLst>
      <p:ext uri="{BB962C8B-B14F-4D97-AF65-F5344CB8AC3E}">
        <p14:creationId xmlns:p14="http://schemas.microsoft.com/office/powerpoint/2010/main" val="37517152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1_Divider Slide">
    <p:bg>
      <p:bgPr>
        <a:solidFill>
          <a:schemeClr val="accent2"/>
        </a:solidFill>
        <a:effectLst/>
      </p:bgPr>
    </p:bg>
    <p:spTree>
      <p:nvGrpSpPr>
        <p:cNvPr id="1" name="Shape 18"/>
        <p:cNvGrpSpPr/>
        <p:nvPr/>
      </p:nvGrpSpPr>
      <p:grpSpPr>
        <a:xfrm>
          <a:off x="0" y="0"/>
          <a:ext cx="0" cy="0"/>
          <a:chOff x="0" y="0"/>
          <a:chExt cx="0" cy="0"/>
        </a:xfrm>
      </p:grpSpPr>
      <p:sp>
        <p:nvSpPr>
          <p:cNvPr id="19" name="Shape 19"/>
          <p:cNvSpPr txBox="1">
            <a:spLocks noGrp="1"/>
          </p:cNvSpPr>
          <p:nvPr>
            <p:ph type="ctrTitle"/>
          </p:nvPr>
        </p:nvSpPr>
        <p:spPr>
          <a:xfrm>
            <a:off x="677333" y="3234448"/>
            <a:ext cx="10972800" cy="1337600"/>
          </a:xfrm>
          <a:prstGeom prst="rect">
            <a:avLst/>
          </a:prstGeom>
          <a:noFill/>
          <a:ln>
            <a:noFill/>
          </a:ln>
        </p:spPr>
        <p:txBody>
          <a:bodyPr lIns="121884" tIns="121884" rIns="121884" bIns="121884" anchor="ctr" anchorCtr="0"/>
          <a:lstStyle>
            <a:lvl1pPr marL="0" marR="0" lvl="0" indent="0" algn="l" rtl="0">
              <a:lnSpc>
                <a:spcPct val="90000"/>
              </a:lnSpc>
              <a:spcBef>
                <a:spcPts val="0"/>
              </a:spcBef>
              <a:buClr>
                <a:schemeClr val="lt2"/>
              </a:buClr>
              <a:buFont typeface="Raleway"/>
              <a:buNone/>
              <a:defRPr sz="5900" b="0" i="0" u="none" strike="noStrike" cap="none">
                <a:solidFill>
                  <a:schemeClr val="l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20" name="Shape 20"/>
          <p:cNvSpPr txBox="1">
            <a:spLocks noGrp="1"/>
          </p:cNvSpPr>
          <p:nvPr>
            <p:ph type="subTitle" idx="1"/>
          </p:nvPr>
        </p:nvSpPr>
        <p:spPr>
          <a:xfrm>
            <a:off x="677333" y="5437630"/>
            <a:ext cx="10972800" cy="615467"/>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889"/>
              </a:spcAft>
              <a:buClr>
                <a:schemeClr val="lt2"/>
              </a:buClr>
              <a:buFont typeface="Arial"/>
              <a:buNone/>
              <a:defRPr sz="2700" b="0" i="0" u="none" strike="noStrike" cap="none">
                <a:solidFill>
                  <a:schemeClr val="lt2"/>
                </a:solidFill>
                <a:latin typeface="Raleway"/>
                <a:ea typeface="Raleway"/>
                <a:cs typeface="Raleway"/>
                <a:sym typeface="Raleway"/>
              </a:defRPr>
            </a:lvl1pPr>
            <a:lvl2pPr marL="609467" marR="0" lvl="1" indent="-22577" algn="ctr" rtl="0">
              <a:lnSpc>
                <a:spcPct val="90000"/>
              </a:lnSpc>
              <a:spcBef>
                <a:spcPts val="889"/>
              </a:spcBef>
              <a:spcAft>
                <a:spcPts val="889"/>
              </a:spcAft>
              <a:buClr>
                <a:srgbClr val="909192"/>
              </a:buClr>
              <a:buFont typeface="Arial"/>
              <a:buNone/>
              <a:defRPr sz="2500" b="0" i="0" u="none" strike="noStrike" cap="none">
                <a:solidFill>
                  <a:srgbClr val="909192"/>
                </a:solidFill>
                <a:latin typeface="Raleway"/>
                <a:ea typeface="Raleway"/>
                <a:cs typeface="Raleway"/>
                <a:sym typeface="Raleway"/>
              </a:defRPr>
            </a:lvl2pPr>
            <a:lvl3pPr marL="1218933" marR="0" lvl="2" indent="-22577"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400" marR="0" lvl="3"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7867" marR="0" lvl="4"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333" marR="0" lvl="5"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6pPr>
            <a:lvl7pPr marL="3656800" marR="0" lvl="6"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7pPr>
            <a:lvl8pPr marL="4266267" marR="0" lvl="7"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8pPr>
            <a:lvl9pPr marL="4875733" marR="0" lvl="8"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17163603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5_Bullets">
    <p:bg>
      <p:bgPr>
        <a:solidFill>
          <a:schemeClr val="lt1"/>
        </a:solidFill>
        <a:effectLst/>
      </p:bgPr>
    </p:bg>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77335" y="609598"/>
            <a:ext cx="14901333" cy="738667"/>
          </a:xfrm>
          <a:prstGeom prst="rect">
            <a:avLst/>
          </a:prstGeom>
          <a:noFill/>
          <a:ln>
            <a:noFill/>
          </a:ln>
        </p:spPr>
        <p:txBody>
          <a:bodyPr lIns="121884" tIns="121884" rIns="121884" bIns="121884" anchor="t" anchorCtr="0"/>
          <a:lstStyle>
            <a:lvl1pPr marL="0" marR="0" lvl="0" indent="0" algn="l" rtl="0">
              <a:lnSpc>
                <a:spcPct val="90000"/>
              </a:lnSpc>
              <a:spcBef>
                <a:spcPts val="0"/>
              </a:spcBef>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23" name="Shape 23"/>
          <p:cNvSpPr txBox="1">
            <a:spLocks noGrp="1"/>
          </p:cNvSpPr>
          <p:nvPr>
            <p:ph type="body" idx="1"/>
          </p:nvPr>
        </p:nvSpPr>
        <p:spPr>
          <a:xfrm>
            <a:off x="677335" y="1969022"/>
            <a:ext cx="14901333" cy="3925867"/>
          </a:xfrm>
          <a:prstGeom prst="rect">
            <a:avLst/>
          </a:prstGeom>
          <a:noFill/>
          <a:ln>
            <a:noFill/>
          </a:ln>
        </p:spPr>
        <p:txBody>
          <a:bodyPr lIns="121884" tIns="121884" rIns="121884" bIns="12188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29" marR="0" lvl="2" indent="-112863"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8" marR="0" lvl="3"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85" marR="0" lvl="4"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82" marR="0" lvl="5"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49" marR="0" lvl="6"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715" marR="0" lvl="7"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82" marR="0" lvl="8"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24" name="Shape 24"/>
          <p:cNvSpPr/>
          <p:nvPr/>
        </p:nvSpPr>
        <p:spPr>
          <a:xfrm>
            <a:off x="0" y="6364222"/>
            <a:ext cx="16256000" cy="2779733"/>
          </a:xfrm>
          <a:prstGeom prst="rect">
            <a:avLst/>
          </a:prstGeom>
          <a:solidFill>
            <a:schemeClr val="accent2"/>
          </a:solidFill>
          <a:ln>
            <a:noFill/>
          </a:ln>
        </p:spPr>
        <p:txBody>
          <a:bodyPr lIns="597471" tIns="2270436" rIns="121884" bIns="60922" anchor="t" anchorCtr="0">
            <a:noAutofit/>
          </a:bodyPr>
          <a:lstStyle/>
          <a:p>
            <a:pPr defTabSz="914282"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pic>
        <p:nvPicPr>
          <p:cNvPr id="25" name="Shape 25"/>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8"/>
            <a:ext cx="542400" cy="536533"/>
          </a:xfrm>
          <a:prstGeom prst="rect">
            <a:avLst/>
          </a:prstGeom>
          <a:noFill/>
          <a:ln>
            <a:noFill/>
          </a:ln>
        </p:spPr>
      </p:pic>
    </p:spTree>
    <p:extLst>
      <p:ext uri="{BB962C8B-B14F-4D97-AF65-F5344CB8AC3E}">
        <p14:creationId xmlns:p14="http://schemas.microsoft.com/office/powerpoint/2010/main" val="27286309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3_Bullets">
    <p:bg>
      <p:bgPr>
        <a:solidFill>
          <a:schemeClr val="lt1"/>
        </a:solidFill>
        <a:effectLst/>
      </p:bgPr>
    </p:bg>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677335" y="609598"/>
            <a:ext cx="9243733" cy="738667"/>
          </a:xfrm>
          <a:prstGeom prst="rect">
            <a:avLst/>
          </a:prstGeom>
          <a:noFill/>
          <a:ln>
            <a:noFill/>
          </a:ln>
        </p:spPr>
        <p:txBody>
          <a:bodyPr lIns="121884" tIns="121884" rIns="121884" bIns="121884" anchor="t" anchorCtr="0"/>
          <a:lstStyle>
            <a:lvl1pPr marL="0" marR="0" lvl="0" indent="0" algn="l" rtl="0">
              <a:lnSpc>
                <a:spcPct val="90000"/>
              </a:lnSpc>
              <a:spcBef>
                <a:spcPts val="0"/>
              </a:spcBef>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28" name="Shape 28"/>
          <p:cNvSpPr txBox="1">
            <a:spLocks noGrp="1"/>
          </p:cNvSpPr>
          <p:nvPr>
            <p:ph type="body" idx="1"/>
          </p:nvPr>
        </p:nvSpPr>
        <p:spPr>
          <a:xfrm>
            <a:off x="677335" y="2438400"/>
            <a:ext cx="9243733" cy="5346133"/>
          </a:xfrm>
          <a:prstGeom prst="rect">
            <a:avLst/>
          </a:prstGeom>
          <a:noFill/>
          <a:ln>
            <a:noFill/>
          </a:ln>
        </p:spPr>
        <p:txBody>
          <a:bodyPr lIns="121884" tIns="121884" rIns="121884" bIns="12188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29" marR="0" lvl="2" indent="-112863"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8" marR="0" lvl="3"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85" marR="0" lvl="4"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82" marR="0" lvl="5"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49" marR="0" lvl="6"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715" marR="0" lvl="7"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82" marR="0" lvl="8"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29" name="Shape 29"/>
          <p:cNvSpPr/>
          <p:nvPr/>
        </p:nvSpPr>
        <p:spPr>
          <a:xfrm>
            <a:off x="9920852" y="649"/>
            <a:ext cx="6334932" cy="9142933"/>
          </a:xfrm>
          <a:prstGeom prst="rect">
            <a:avLst/>
          </a:prstGeom>
          <a:solidFill>
            <a:schemeClr val="accent2"/>
          </a:solidFill>
          <a:ln>
            <a:noFill/>
          </a:ln>
        </p:spPr>
        <p:txBody>
          <a:bodyPr lIns="597471" tIns="2270436" rIns="121884" bIns="60922" anchor="t" anchorCtr="0">
            <a:noAutofit/>
          </a:bodyPr>
          <a:lstStyle/>
          <a:p>
            <a:pPr defTabSz="914282"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41598940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Title Slide">
    <p:bg>
      <p:bgPr>
        <a:solidFill>
          <a:schemeClr val="lt1"/>
        </a:solidFill>
        <a:effectLst/>
      </p:bgPr>
    </p:bg>
    <p:spTree>
      <p:nvGrpSpPr>
        <p:cNvPr id="1" name="Shape 30"/>
        <p:cNvGrpSpPr/>
        <p:nvPr/>
      </p:nvGrpSpPr>
      <p:grpSpPr>
        <a:xfrm>
          <a:off x="0" y="0"/>
          <a:ext cx="0" cy="0"/>
          <a:chOff x="0" y="0"/>
          <a:chExt cx="0" cy="0"/>
        </a:xfrm>
      </p:grpSpPr>
      <p:sp>
        <p:nvSpPr>
          <p:cNvPr id="31" name="Shape 31"/>
          <p:cNvSpPr txBox="1">
            <a:spLocks noGrp="1"/>
          </p:cNvSpPr>
          <p:nvPr>
            <p:ph type="ctrTitle"/>
          </p:nvPr>
        </p:nvSpPr>
        <p:spPr>
          <a:xfrm>
            <a:off x="677333" y="3234448"/>
            <a:ext cx="12207467" cy="1337600"/>
          </a:xfrm>
          <a:prstGeom prst="rect">
            <a:avLst/>
          </a:prstGeom>
          <a:noFill/>
          <a:ln>
            <a:noFill/>
          </a:ln>
        </p:spPr>
        <p:txBody>
          <a:bodyPr lIns="121884" tIns="121884" rIns="121884" bIns="121884" anchor="b" anchorCtr="0"/>
          <a:lstStyle>
            <a:lvl1pPr marL="0" marR="0" lvl="0" indent="0" algn="l" rtl="0">
              <a:lnSpc>
                <a:spcPct val="90000"/>
              </a:lnSpc>
              <a:spcBef>
                <a:spcPts val="0"/>
              </a:spcBef>
              <a:buClr>
                <a:schemeClr val="accent1"/>
              </a:buClr>
              <a:buFont typeface="Raleway"/>
              <a:buNone/>
              <a:defRPr sz="5900" b="0" i="0" u="none" strike="noStrike" cap="none">
                <a:solidFill>
                  <a:schemeClr val="accent1"/>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32" name="Shape 32"/>
          <p:cNvSpPr txBox="1">
            <a:spLocks noGrp="1"/>
          </p:cNvSpPr>
          <p:nvPr>
            <p:ph type="subTitle" idx="1"/>
          </p:nvPr>
        </p:nvSpPr>
        <p:spPr>
          <a:xfrm>
            <a:off x="677333" y="4572000"/>
            <a:ext cx="12207467" cy="615467"/>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889"/>
              </a:spcAft>
              <a:buClr>
                <a:srgbClr val="3E4346"/>
              </a:buClr>
              <a:buFont typeface="Arial"/>
              <a:buNone/>
              <a:defRPr sz="2700" b="0" i="0" u="none" strike="noStrike" cap="none">
                <a:solidFill>
                  <a:srgbClr val="3E4346"/>
                </a:solidFill>
                <a:latin typeface="Raleway"/>
                <a:ea typeface="Raleway"/>
                <a:cs typeface="Raleway"/>
                <a:sym typeface="Raleway"/>
              </a:defRPr>
            </a:lvl1pPr>
            <a:lvl2pPr marL="609467" marR="0" lvl="1" indent="-22577" algn="ctr" rtl="0">
              <a:lnSpc>
                <a:spcPct val="90000"/>
              </a:lnSpc>
              <a:spcBef>
                <a:spcPts val="889"/>
              </a:spcBef>
              <a:spcAft>
                <a:spcPts val="889"/>
              </a:spcAft>
              <a:buClr>
                <a:srgbClr val="909192"/>
              </a:buClr>
              <a:buFont typeface="Arial"/>
              <a:buNone/>
              <a:defRPr sz="2500" b="0" i="0" u="none" strike="noStrike" cap="none">
                <a:solidFill>
                  <a:srgbClr val="909192"/>
                </a:solidFill>
                <a:latin typeface="Raleway"/>
                <a:ea typeface="Raleway"/>
                <a:cs typeface="Raleway"/>
                <a:sym typeface="Raleway"/>
              </a:defRPr>
            </a:lvl2pPr>
            <a:lvl3pPr marL="1218933" marR="0" lvl="2" indent="-22577"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400" marR="0" lvl="3"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7867" marR="0" lvl="4"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333" marR="0" lvl="5"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6pPr>
            <a:lvl7pPr marL="3656800" marR="0" lvl="6"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7pPr>
            <a:lvl8pPr marL="4266267" marR="0" lvl="7"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8pPr>
            <a:lvl9pPr marL="4875733" marR="0" lvl="8"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sp>
        <p:nvSpPr>
          <p:cNvPr id="33" name="Shape 33"/>
          <p:cNvSpPr txBox="1">
            <a:spLocks noGrp="1"/>
          </p:cNvSpPr>
          <p:nvPr>
            <p:ph type="body" idx="2"/>
          </p:nvPr>
        </p:nvSpPr>
        <p:spPr>
          <a:xfrm>
            <a:off x="677333" y="6176334"/>
            <a:ext cx="12207467" cy="541867"/>
          </a:xfrm>
          <a:prstGeom prst="rect">
            <a:avLst/>
          </a:prstGeom>
          <a:noFill/>
          <a:ln>
            <a:noFill/>
          </a:ln>
        </p:spPr>
        <p:txBody>
          <a:bodyPr lIns="121884" tIns="121884" rIns="121884" bIns="121884" anchor="t" anchorCtr="0"/>
          <a:lstStyle>
            <a:lvl1pPr marL="0" marR="0" lvl="0" indent="0" algn="l" rtl="0">
              <a:lnSpc>
                <a:spcPct val="90000"/>
              </a:lnSpc>
              <a:spcBef>
                <a:spcPts val="889"/>
              </a:spcBef>
              <a:spcAft>
                <a:spcPts val="889"/>
              </a:spcAft>
              <a:buClr>
                <a:srgbClr val="3E4346"/>
              </a:buClr>
              <a:buFont typeface="Arial"/>
              <a:buNone/>
              <a:defRPr sz="2100" b="0" i="0" u="none" strike="noStrike" cap="none">
                <a:solidFill>
                  <a:srgbClr val="3E4346"/>
                </a:solidFill>
                <a:latin typeface="Raleway"/>
                <a:ea typeface="Raleway"/>
                <a:cs typeface="Raleway"/>
                <a:sym typeface="Raleway"/>
              </a:defRPr>
            </a:lvl1pPr>
            <a:lvl2pPr marL="316018" marR="0" lvl="1" indent="0" algn="l" rtl="0">
              <a:lnSpc>
                <a:spcPct val="90000"/>
              </a:lnSpc>
              <a:spcBef>
                <a:spcPts val="889"/>
              </a:spcBef>
              <a:spcAft>
                <a:spcPts val="889"/>
              </a:spcAft>
              <a:buClr>
                <a:schemeClr val="accent2"/>
              </a:buClr>
              <a:buFont typeface="Arial"/>
              <a:buNone/>
              <a:defRPr sz="2100" b="1" i="0" u="none" strike="noStrike" cap="none">
                <a:solidFill>
                  <a:schemeClr val="accent2"/>
                </a:solidFill>
                <a:latin typeface="Raleway"/>
                <a:ea typeface="Raleway"/>
                <a:cs typeface="Raleway"/>
                <a:sym typeface="Raleway"/>
              </a:defRPr>
            </a:lvl2pPr>
            <a:lvl3pPr marL="609467" marR="0" lvl="2" indent="0" algn="l" rtl="0">
              <a:lnSpc>
                <a:spcPct val="90000"/>
              </a:lnSpc>
              <a:spcBef>
                <a:spcPts val="889"/>
              </a:spcBef>
              <a:spcAft>
                <a:spcPts val="889"/>
              </a:spcAft>
              <a:buClr>
                <a:schemeClr val="accent2"/>
              </a:buClr>
              <a:buFont typeface="Noto Sans Symbols"/>
              <a:buNone/>
              <a:defRPr sz="2100" b="1" i="0" u="none" strike="noStrike" cap="none">
                <a:solidFill>
                  <a:schemeClr val="accent2"/>
                </a:solidFill>
                <a:latin typeface="Raleway"/>
                <a:ea typeface="Raleway"/>
                <a:cs typeface="Raleway"/>
                <a:sym typeface="Raleway"/>
              </a:defRPr>
            </a:lvl3pPr>
            <a:lvl4pPr marL="835194" marR="0" lvl="3" indent="0" algn="l" rtl="0">
              <a:lnSpc>
                <a:spcPct val="90000"/>
              </a:lnSpc>
              <a:spcBef>
                <a:spcPts val="889"/>
              </a:spcBef>
              <a:spcAft>
                <a:spcPts val="889"/>
              </a:spcAft>
              <a:buClr>
                <a:schemeClr val="accent2"/>
              </a:buClr>
              <a:buFont typeface="Noto Sans Symbols"/>
              <a:buNone/>
              <a:defRPr sz="2100" b="1" i="0" u="none" strike="noStrike" cap="none">
                <a:solidFill>
                  <a:schemeClr val="accent2"/>
                </a:solidFill>
                <a:latin typeface="Raleway"/>
                <a:ea typeface="Raleway"/>
                <a:cs typeface="Raleway"/>
                <a:sym typeface="Raleway"/>
              </a:defRPr>
            </a:lvl4pPr>
            <a:lvl5pPr marL="1060924" marR="0" lvl="4" indent="0" algn="l" rtl="0">
              <a:lnSpc>
                <a:spcPct val="90000"/>
              </a:lnSpc>
              <a:spcBef>
                <a:spcPts val="889"/>
              </a:spcBef>
              <a:spcAft>
                <a:spcPts val="889"/>
              </a:spcAft>
              <a:buClr>
                <a:schemeClr val="accent2"/>
              </a:buClr>
              <a:buFont typeface="Noto Sans Symbols"/>
              <a:buNone/>
              <a:defRPr sz="2100" b="1" i="0" u="none" strike="noStrike" cap="none">
                <a:solidFill>
                  <a:schemeClr val="accent2"/>
                </a:solidFill>
                <a:latin typeface="Raleway"/>
                <a:ea typeface="Raleway"/>
                <a:cs typeface="Raleway"/>
                <a:sym typeface="Raleway"/>
              </a:defRPr>
            </a:lvl5pPr>
            <a:lvl6pPr marL="3340782" marR="0" lvl="5"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49" marR="0" lvl="6"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715" marR="0" lvl="7"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82" marR="0" lvl="8"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pic>
        <p:nvPicPr>
          <p:cNvPr id="34" name="Shape 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3049824" y="6055909"/>
            <a:ext cx="2529067" cy="2478400"/>
          </a:xfrm>
          <a:prstGeom prst="rect">
            <a:avLst/>
          </a:prstGeom>
          <a:noFill/>
          <a:ln>
            <a:noFill/>
          </a:ln>
        </p:spPr>
      </p:pic>
    </p:spTree>
    <p:extLst>
      <p:ext uri="{BB962C8B-B14F-4D97-AF65-F5344CB8AC3E}">
        <p14:creationId xmlns:p14="http://schemas.microsoft.com/office/powerpoint/2010/main" val="335931781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Divider Slide">
    <p:bg>
      <p:bgPr>
        <a:solidFill>
          <a:schemeClr val="accent1"/>
        </a:solidFill>
        <a:effectLst/>
      </p:bgPr>
    </p:bg>
    <p:spTree>
      <p:nvGrpSpPr>
        <p:cNvPr id="1" name="Shape 35"/>
        <p:cNvGrpSpPr/>
        <p:nvPr/>
      </p:nvGrpSpPr>
      <p:grpSpPr>
        <a:xfrm>
          <a:off x="0" y="0"/>
          <a:ext cx="0" cy="0"/>
          <a:chOff x="0" y="0"/>
          <a:chExt cx="0" cy="0"/>
        </a:xfrm>
      </p:grpSpPr>
      <p:sp>
        <p:nvSpPr>
          <p:cNvPr id="36" name="Shape 36"/>
          <p:cNvSpPr txBox="1">
            <a:spLocks noGrp="1"/>
          </p:cNvSpPr>
          <p:nvPr>
            <p:ph type="ctrTitle"/>
          </p:nvPr>
        </p:nvSpPr>
        <p:spPr>
          <a:xfrm>
            <a:off x="677333" y="3234448"/>
            <a:ext cx="10972800" cy="1337600"/>
          </a:xfrm>
          <a:prstGeom prst="rect">
            <a:avLst/>
          </a:prstGeom>
          <a:noFill/>
          <a:ln>
            <a:noFill/>
          </a:ln>
        </p:spPr>
        <p:txBody>
          <a:bodyPr lIns="121884" tIns="121884" rIns="121884" bIns="121884" anchor="ctr" anchorCtr="0"/>
          <a:lstStyle>
            <a:lvl1pPr marL="0" marR="0" lvl="0" indent="0" algn="l" rtl="0">
              <a:lnSpc>
                <a:spcPct val="90000"/>
              </a:lnSpc>
              <a:spcBef>
                <a:spcPts val="0"/>
              </a:spcBef>
              <a:buClr>
                <a:schemeClr val="lt2"/>
              </a:buClr>
              <a:buFont typeface="Raleway"/>
              <a:buNone/>
              <a:defRPr sz="5900" b="0" i="0" u="none" strike="noStrike" cap="none">
                <a:solidFill>
                  <a:schemeClr val="l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37" name="Shape 37"/>
          <p:cNvSpPr txBox="1">
            <a:spLocks noGrp="1"/>
          </p:cNvSpPr>
          <p:nvPr>
            <p:ph type="subTitle" idx="1"/>
          </p:nvPr>
        </p:nvSpPr>
        <p:spPr>
          <a:xfrm>
            <a:off x="677333" y="5437630"/>
            <a:ext cx="10972800" cy="615467"/>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889"/>
              </a:spcAft>
              <a:buClr>
                <a:schemeClr val="lt2"/>
              </a:buClr>
              <a:buFont typeface="Arial"/>
              <a:buNone/>
              <a:defRPr sz="2700" b="0" i="0" u="none" strike="noStrike" cap="none">
                <a:solidFill>
                  <a:schemeClr val="lt2"/>
                </a:solidFill>
                <a:latin typeface="Raleway"/>
                <a:ea typeface="Raleway"/>
                <a:cs typeface="Raleway"/>
                <a:sym typeface="Raleway"/>
              </a:defRPr>
            </a:lvl1pPr>
            <a:lvl2pPr marL="609467" marR="0" lvl="1" indent="-22577" algn="ctr" rtl="0">
              <a:lnSpc>
                <a:spcPct val="90000"/>
              </a:lnSpc>
              <a:spcBef>
                <a:spcPts val="889"/>
              </a:spcBef>
              <a:spcAft>
                <a:spcPts val="889"/>
              </a:spcAft>
              <a:buClr>
                <a:srgbClr val="909192"/>
              </a:buClr>
              <a:buFont typeface="Arial"/>
              <a:buNone/>
              <a:defRPr sz="2500" b="0" i="0" u="none" strike="noStrike" cap="none">
                <a:solidFill>
                  <a:srgbClr val="909192"/>
                </a:solidFill>
                <a:latin typeface="Raleway"/>
                <a:ea typeface="Raleway"/>
                <a:cs typeface="Raleway"/>
                <a:sym typeface="Raleway"/>
              </a:defRPr>
            </a:lvl2pPr>
            <a:lvl3pPr marL="1218933" marR="0" lvl="2" indent="-22577"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400" marR="0" lvl="3"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7867" marR="0" lvl="4"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333" marR="0" lvl="5"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6pPr>
            <a:lvl7pPr marL="3656800" marR="0" lvl="6"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7pPr>
            <a:lvl8pPr marL="4266267" marR="0" lvl="7"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8pPr>
            <a:lvl9pPr marL="4875733" marR="0" lvl="8"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28100174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2_Bullets">
    <p:bg>
      <p:bgPr>
        <a:solidFill>
          <a:schemeClr val="lt1"/>
        </a:solidFill>
        <a:effectLst/>
      </p:bgPr>
    </p:bg>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677335" y="609598"/>
            <a:ext cx="9243733" cy="738667"/>
          </a:xfrm>
          <a:prstGeom prst="rect">
            <a:avLst/>
          </a:prstGeom>
          <a:noFill/>
          <a:ln>
            <a:noFill/>
          </a:ln>
        </p:spPr>
        <p:txBody>
          <a:bodyPr lIns="121884" tIns="121884" rIns="121884" bIns="121884" anchor="t" anchorCtr="0"/>
          <a:lstStyle>
            <a:lvl1pPr marL="0" marR="0" lvl="0" indent="0" algn="l" rtl="0">
              <a:lnSpc>
                <a:spcPct val="90000"/>
              </a:lnSpc>
              <a:spcBef>
                <a:spcPts val="0"/>
              </a:spcBef>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40" name="Shape 40"/>
          <p:cNvSpPr txBox="1">
            <a:spLocks noGrp="1"/>
          </p:cNvSpPr>
          <p:nvPr>
            <p:ph type="body" idx="1"/>
          </p:nvPr>
        </p:nvSpPr>
        <p:spPr>
          <a:xfrm>
            <a:off x="677335" y="2438400"/>
            <a:ext cx="9243733" cy="5346133"/>
          </a:xfrm>
          <a:prstGeom prst="rect">
            <a:avLst/>
          </a:prstGeom>
          <a:noFill/>
          <a:ln>
            <a:noFill/>
          </a:ln>
        </p:spPr>
        <p:txBody>
          <a:bodyPr lIns="121884" tIns="121884" rIns="121884" bIns="12188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29" marR="0" lvl="2" indent="-112863"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8" marR="0" lvl="3"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85" marR="0" lvl="4"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82" marR="0" lvl="5"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49" marR="0" lvl="6"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715" marR="0" lvl="7"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82" marR="0" lvl="8"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41" name="Shape 41"/>
          <p:cNvSpPr/>
          <p:nvPr/>
        </p:nvSpPr>
        <p:spPr>
          <a:xfrm>
            <a:off x="9920852" y="649"/>
            <a:ext cx="6334932" cy="9142933"/>
          </a:xfrm>
          <a:prstGeom prst="rect">
            <a:avLst/>
          </a:prstGeom>
          <a:solidFill>
            <a:schemeClr val="accent1"/>
          </a:solidFill>
          <a:ln>
            <a:noFill/>
          </a:ln>
        </p:spPr>
        <p:txBody>
          <a:bodyPr lIns="597471" tIns="2270436" rIns="121884" bIns="60922" anchor="t" anchorCtr="0">
            <a:noAutofit/>
          </a:bodyPr>
          <a:lstStyle/>
          <a:p>
            <a:pPr defTabSz="914282"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284070212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4_Bullets">
    <p:bg>
      <p:bgPr>
        <a:solidFill>
          <a:schemeClr val="lt1"/>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677335" y="609598"/>
            <a:ext cx="14901333" cy="738667"/>
          </a:xfrm>
          <a:prstGeom prst="rect">
            <a:avLst/>
          </a:prstGeom>
          <a:noFill/>
          <a:ln>
            <a:noFill/>
          </a:ln>
        </p:spPr>
        <p:txBody>
          <a:bodyPr lIns="121884" tIns="121884" rIns="121884" bIns="121884" anchor="t" anchorCtr="0"/>
          <a:lstStyle>
            <a:lvl1pPr marL="0" marR="0" lvl="0" indent="0" algn="l" rtl="0">
              <a:lnSpc>
                <a:spcPct val="90000"/>
              </a:lnSpc>
              <a:spcBef>
                <a:spcPts val="0"/>
              </a:spcBef>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44" name="Shape 44"/>
          <p:cNvSpPr txBox="1">
            <a:spLocks noGrp="1"/>
          </p:cNvSpPr>
          <p:nvPr>
            <p:ph type="body" idx="1"/>
          </p:nvPr>
        </p:nvSpPr>
        <p:spPr>
          <a:xfrm>
            <a:off x="677335" y="1896533"/>
            <a:ext cx="14901333" cy="3925867"/>
          </a:xfrm>
          <a:prstGeom prst="rect">
            <a:avLst/>
          </a:prstGeom>
          <a:noFill/>
          <a:ln>
            <a:noFill/>
          </a:ln>
        </p:spPr>
        <p:txBody>
          <a:bodyPr lIns="121884" tIns="121884" rIns="121884" bIns="12188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29" marR="0" lvl="2" indent="-112863"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8" marR="0" lvl="3"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85" marR="0" lvl="4"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82" marR="0" lvl="5"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49" marR="0" lvl="6"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715" marR="0" lvl="7"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82" marR="0" lvl="8"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45" name="Shape 45"/>
          <p:cNvSpPr/>
          <p:nvPr/>
        </p:nvSpPr>
        <p:spPr>
          <a:xfrm>
            <a:off x="0" y="6364222"/>
            <a:ext cx="16256000" cy="2779733"/>
          </a:xfrm>
          <a:prstGeom prst="rect">
            <a:avLst/>
          </a:prstGeom>
          <a:solidFill>
            <a:schemeClr val="accent1"/>
          </a:solidFill>
          <a:ln>
            <a:noFill/>
          </a:ln>
        </p:spPr>
        <p:txBody>
          <a:bodyPr lIns="597471" tIns="2270436" rIns="121884" bIns="60922" anchor="t" anchorCtr="0">
            <a:noAutofit/>
          </a:bodyPr>
          <a:lstStyle/>
          <a:p>
            <a:pPr defTabSz="914282"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pic>
        <p:nvPicPr>
          <p:cNvPr id="46" name="Shape 4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8"/>
            <a:ext cx="542400" cy="536533"/>
          </a:xfrm>
          <a:prstGeom prst="rect">
            <a:avLst/>
          </a:prstGeom>
          <a:noFill/>
          <a:ln>
            <a:noFill/>
          </a:ln>
        </p:spPr>
      </p:pic>
    </p:spTree>
    <p:extLst>
      <p:ext uri="{BB962C8B-B14F-4D97-AF65-F5344CB8AC3E}">
        <p14:creationId xmlns:p14="http://schemas.microsoft.com/office/powerpoint/2010/main" val="17243289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Branding">
    <p:bg>
      <p:bgPr>
        <a:solidFill>
          <a:schemeClr val="lt1"/>
        </a:solidFill>
        <a:effectLst/>
      </p:bgPr>
    </p:bg>
    <p:spTree>
      <p:nvGrpSpPr>
        <p:cNvPr id="1" name="Shape 47"/>
        <p:cNvGrpSpPr/>
        <p:nvPr/>
      </p:nvGrpSpPr>
      <p:grpSpPr>
        <a:xfrm>
          <a:off x="0" y="0"/>
          <a:ext cx="0" cy="0"/>
          <a:chOff x="0" y="0"/>
          <a:chExt cx="0" cy="0"/>
        </a:xfrm>
      </p:grpSpPr>
      <p:pic>
        <p:nvPicPr>
          <p:cNvPr id="48" name="Shape 48"/>
          <p:cNvPicPr preferRelativeResize="0"/>
          <p:nvPr/>
        </p:nvPicPr>
        <p:blipFill rotWithShape="1">
          <a:blip r:embed="rId2" cstate="print">
            <a:alphaModFix/>
            <a:extLst>
              <a:ext uri="{28A0092B-C50C-407E-A947-70E740481C1C}">
                <a14:useLocalDpi xmlns:a14="http://schemas.microsoft.com/office/drawing/2010/main"/>
              </a:ext>
            </a:extLst>
          </a:blip>
          <a:srcRect b="9321"/>
          <a:stretch/>
        </p:blipFill>
        <p:spPr>
          <a:xfrm>
            <a:off x="5588000" y="1807202"/>
            <a:ext cx="5080000" cy="5014400"/>
          </a:xfrm>
          <a:prstGeom prst="rect">
            <a:avLst/>
          </a:prstGeom>
          <a:noFill/>
          <a:ln>
            <a:noFill/>
          </a:ln>
        </p:spPr>
      </p:pic>
    </p:spTree>
    <p:extLst>
      <p:ext uri="{BB962C8B-B14F-4D97-AF65-F5344CB8AC3E}">
        <p14:creationId xmlns:p14="http://schemas.microsoft.com/office/powerpoint/2010/main" val="331065775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677335" y="609598"/>
            <a:ext cx="14901333" cy="738667"/>
          </a:xfrm>
          <a:prstGeom prst="rect">
            <a:avLst/>
          </a:prstGeom>
          <a:noFill/>
          <a:ln>
            <a:noFill/>
          </a:ln>
        </p:spPr>
        <p:txBody>
          <a:bodyPr lIns="121884" tIns="121884" rIns="121884" bIns="121884" anchor="t" anchorCtr="0"/>
          <a:lstStyle>
            <a:lvl1pPr marL="0" marR="0" lvl="0" indent="0" algn="l" rtl="0">
              <a:lnSpc>
                <a:spcPct val="90000"/>
              </a:lnSpc>
              <a:spcBef>
                <a:spcPts val="0"/>
              </a:spcBef>
              <a:buClr>
                <a:schemeClr val="accent2"/>
              </a:buClr>
              <a:buFont typeface="Raleway"/>
              <a:buNone/>
              <a:defRPr b="0" i="0" u="none" strike="noStrike" cap="none">
                <a:solidFill>
                  <a:schemeClr val="accen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51" name="Shape 51"/>
          <p:cNvSpPr txBox="1">
            <a:spLocks noGrp="1"/>
          </p:cNvSpPr>
          <p:nvPr>
            <p:ph type="body" idx="1"/>
          </p:nvPr>
        </p:nvSpPr>
        <p:spPr>
          <a:xfrm>
            <a:off x="677335" y="1841632"/>
            <a:ext cx="14901333" cy="5768000"/>
          </a:xfrm>
          <a:prstGeom prst="rect">
            <a:avLst/>
          </a:prstGeom>
          <a:noFill/>
          <a:ln>
            <a:noFill/>
          </a:ln>
        </p:spPr>
        <p:txBody>
          <a:bodyPr lIns="121884" tIns="121884" rIns="121884" bIns="12188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29" marR="0" lvl="2" indent="-112863"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8" marR="0" lvl="3"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85" marR="0" lvl="4"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82" marR="0" lvl="5"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49" marR="0" lvl="6"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715" marR="0" lvl="7"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82" marR="0" lvl="8"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pic>
        <p:nvPicPr>
          <p:cNvPr id="52" name="Shape 5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8"/>
            <a:ext cx="542400" cy="536533"/>
          </a:xfrm>
          <a:prstGeom prst="rect">
            <a:avLst/>
          </a:prstGeom>
          <a:noFill/>
          <a:ln>
            <a:noFill/>
          </a:ln>
        </p:spPr>
      </p:pic>
    </p:spTree>
    <p:extLst>
      <p:ext uri="{BB962C8B-B14F-4D97-AF65-F5344CB8AC3E}">
        <p14:creationId xmlns:p14="http://schemas.microsoft.com/office/powerpoint/2010/main" val="131073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4"/>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315963"/>
            <a:ext cx="14423692" cy="5580480"/>
          </a:xfrm>
          <a:solidFill>
            <a:schemeClr val="accent4">
              <a:lumMod val="50000"/>
            </a:schemeClr>
          </a:solidFill>
          <a:ln w="12700">
            <a:solidFill>
              <a:schemeClr val="tx2"/>
            </a:solidFill>
            <a:prstDash val="dash"/>
          </a:ln>
        </p:spPr>
        <p:txBody>
          <a:bodyPr lIns="91425" tIns="45714" rIns="91425" bIns="45714">
            <a:no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4" y="1337150"/>
            <a:ext cx="14422528" cy="729785"/>
          </a:xfrm>
          <a:solidFill>
            <a:schemeClr val="accent4">
              <a:lumMod val="50000"/>
            </a:schemeClr>
          </a:solidFill>
        </p:spPr>
        <p:txBody>
          <a:bodyPr lIns="91425"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&gt; command</a:t>
            </a:r>
          </a:p>
        </p:txBody>
      </p:sp>
      <p:sp>
        <p:nvSpPr>
          <p:cNvPr id="12" name="Content Placeholder 5"/>
          <p:cNvSpPr>
            <a:spLocks noGrp="1"/>
          </p:cNvSpPr>
          <p:nvPr>
            <p:ph sz="quarter" idx="12" hasCustomPrompt="1"/>
          </p:nvPr>
        </p:nvSpPr>
        <p:spPr>
          <a:xfrm>
            <a:off x="1127883" y="3228516"/>
            <a:ext cx="14420850" cy="557212"/>
          </a:xfrm>
          <a:solidFill>
            <a:schemeClr val="accent1">
              <a:alpha val="60000"/>
            </a:schemeClr>
          </a:solidFill>
          <a:ln>
            <a:solidFill>
              <a:schemeClr val="accent1">
                <a:lumMod val="75000"/>
              </a:schemeClr>
            </a:solidFill>
          </a:ln>
        </p:spPr>
        <p:txBody>
          <a:bodyPr anchor="ctr">
            <a:noAutofit/>
          </a:bodyPr>
          <a:lstStyle>
            <a:lvl1pPr algn="l">
              <a:defRPr sz="4300" baseline="0">
                <a:solidFill>
                  <a:schemeClr val="bg2"/>
                </a:solidFill>
                <a:latin typeface="Courier New"/>
                <a:cs typeface="Courier New"/>
              </a:defRPr>
            </a:lvl1pPr>
          </a:lstStyle>
          <a:p>
            <a:pPr lvl="0"/>
            <a:r>
              <a:rPr lang="en-US" dirty="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Blank">
    <p:spTree>
      <p:nvGrpSpPr>
        <p:cNvPr id="1" name="Shape 53"/>
        <p:cNvGrpSpPr/>
        <p:nvPr/>
      </p:nvGrpSpPr>
      <p:grpSpPr>
        <a:xfrm>
          <a:off x="0" y="0"/>
          <a:ext cx="0" cy="0"/>
          <a:chOff x="0" y="0"/>
          <a:chExt cx="0" cy="0"/>
        </a:xfrm>
      </p:grpSpPr>
    </p:spTree>
    <p:extLst>
      <p:ext uri="{BB962C8B-B14F-4D97-AF65-F5344CB8AC3E}">
        <p14:creationId xmlns:p14="http://schemas.microsoft.com/office/powerpoint/2010/main" val="103749332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Title Only">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677335" y="609602"/>
            <a:ext cx="14901333" cy="676800"/>
          </a:xfrm>
          <a:prstGeom prst="rect">
            <a:avLst/>
          </a:prstGeom>
          <a:noFill/>
          <a:ln>
            <a:noFill/>
          </a:ln>
        </p:spPr>
        <p:txBody>
          <a:bodyPr lIns="121884" tIns="121884" rIns="121884" bIns="121884" anchor="t" anchorCtr="0"/>
          <a:lstStyle>
            <a:lvl1pPr marL="0" marR="0" lvl="0" indent="0" algn="l" rtl="0">
              <a:lnSpc>
                <a:spcPct val="90000"/>
              </a:lnSpc>
              <a:spcBef>
                <a:spcPts val="0"/>
              </a:spcBef>
              <a:buClr>
                <a:srgbClr val="435464"/>
              </a:buClr>
              <a:buNone/>
              <a:defRPr b="0" i="0" u="none" strike="noStrike" cap="none">
                <a:solidFill>
                  <a:srgbClr val="435464"/>
                </a:solidFill>
              </a:defRPr>
            </a:lvl1pPr>
            <a:lvl2pPr lvl="1" indent="0" rtl="0">
              <a:spcBef>
                <a:spcPts val="0"/>
              </a:spcBef>
              <a:buSzPct val="100000"/>
              <a:buFont typeface="Raleway"/>
              <a:buNone/>
              <a:defRPr sz="5300">
                <a:latin typeface="Raleway"/>
                <a:ea typeface="Raleway"/>
                <a:cs typeface="Raleway"/>
                <a:sym typeface="Raleway"/>
              </a:defRPr>
            </a:lvl2pPr>
            <a:lvl3pPr lvl="2" indent="0" rtl="0">
              <a:spcBef>
                <a:spcPts val="0"/>
              </a:spcBef>
              <a:buSzPct val="100000"/>
              <a:buFont typeface="Raleway"/>
              <a:buNone/>
              <a:defRPr sz="5300">
                <a:latin typeface="Raleway"/>
                <a:ea typeface="Raleway"/>
                <a:cs typeface="Raleway"/>
                <a:sym typeface="Raleway"/>
              </a:defRPr>
            </a:lvl3pPr>
            <a:lvl4pPr lvl="3" indent="0" rtl="0">
              <a:spcBef>
                <a:spcPts val="0"/>
              </a:spcBef>
              <a:buSzPct val="100000"/>
              <a:buFont typeface="Raleway"/>
              <a:buNone/>
              <a:defRPr sz="5300">
                <a:latin typeface="Raleway"/>
                <a:ea typeface="Raleway"/>
                <a:cs typeface="Raleway"/>
                <a:sym typeface="Raleway"/>
              </a:defRPr>
            </a:lvl4pPr>
            <a:lvl5pPr lvl="4" indent="0" rtl="0">
              <a:spcBef>
                <a:spcPts val="0"/>
              </a:spcBef>
              <a:buSzPct val="100000"/>
              <a:buFont typeface="Raleway"/>
              <a:buNone/>
              <a:defRPr sz="5300">
                <a:latin typeface="Raleway"/>
                <a:ea typeface="Raleway"/>
                <a:cs typeface="Raleway"/>
                <a:sym typeface="Raleway"/>
              </a:defRPr>
            </a:lvl5pPr>
            <a:lvl6pPr lvl="5" indent="0" rtl="0">
              <a:spcBef>
                <a:spcPts val="0"/>
              </a:spcBef>
              <a:buSzPct val="100000"/>
              <a:buFont typeface="Raleway"/>
              <a:buNone/>
              <a:defRPr sz="5300">
                <a:latin typeface="Raleway"/>
                <a:ea typeface="Raleway"/>
                <a:cs typeface="Raleway"/>
                <a:sym typeface="Raleway"/>
              </a:defRPr>
            </a:lvl6pPr>
            <a:lvl7pPr lvl="6" indent="0" rtl="0">
              <a:spcBef>
                <a:spcPts val="0"/>
              </a:spcBef>
              <a:buSzPct val="100000"/>
              <a:buFont typeface="Raleway"/>
              <a:buNone/>
              <a:defRPr sz="5300">
                <a:latin typeface="Raleway"/>
                <a:ea typeface="Raleway"/>
                <a:cs typeface="Raleway"/>
                <a:sym typeface="Raleway"/>
              </a:defRPr>
            </a:lvl7pPr>
            <a:lvl8pPr lvl="7" indent="0" rtl="0">
              <a:spcBef>
                <a:spcPts val="0"/>
              </a:spcBef>
              <a:buSzPct val="100000"/>
              <a:buFont typeface="Raleway"/>
              <a:buNone/>
              <a:defRPr sz="5300">
                <a:latin typeface="Raleway"/>
                <a:ea typeface="Raleway"/>
                <a:cs typeface="Raleway"/>
                <a:sym typeface="Raleway"/>
              </a:defRPr>
            </a:lvl8pPr>
            <a:lvl9pPr lvl="8" indent="0" rtl="0">
              <a:spcBef>
                <a:spcPts val="0"/>
              </a:spcBef>
              <a:buSzPct val="100000"/>
              <a:buFont typeface="Raleway"/>
              <a:buNone/>
              <a:defRPr sz="5300">
                <a:latin typeface="Raleway"/>
                <a:ea typeface="Raleway"/>
                <a:cs typeface="Raleway"/>
                <a:sym typeface="Raleway"/>
              </a:defRPr>
            </a:lvl9pPr>
          </a:lstStyle>
          <a:p>
            <a:endParaRPr/>
          </a:p>
        </p:txBody>
      </p:sp>
    </p:spTree>
    <p:extLst>
      <p:ext uri="{BB962C8B-B14F-4D97-AF65-F5344CB8AC3E}">
        <p14:creationId xmlns:p14="http://schemas.microsoft.com/office/powerpoint/2010/main" val="41929777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Logo Middle">
    <p:spTree>
      <p:nvGrpSpPr>
        <p:cNvPr id="1" name="Shape 56"/>
        <p:cNvGrpSpPr/>
        <p:nvPr/>
      </p:nvGrpSpPr>
      <p:grpSpPr>
        <a:xfrm>
          <a:off x="0" y="0"/>
          <a:ext cx="0" cy="0"/>
          <a:chOff x="0" y="0"/>
          <a:chExt cx="0" cy="0"/>
        </a:xfrm>
      </p:grpSpPr>
      <p:pic>
        <p:nvPicPr>
          <p:cNvPr id="57" name="Shape 57" descr="plain transparent logo.png"/>
          <p:cNvPicPr preferRelativeResize="0"/>
          <p:nvPr/>
        </p:nvPicPr>
        <p:blipFill rotWithShape="1">
          <a:blip r:embed="rId2">
            <a:alphaModFix/>
          </a:blip>
          <a:srcRect/>
          <a:stretch/>
        </p:blipFill>
        <p:spPr>
          <a:xfrm>
            <a:off x="5339319" y="1753223"/>
            <a:ext cx="5563733" cy="5501867"/>
          </a:xfrm>
          <a:prstGeom prst="rect">
            <a:avLst/>
          </a:prstGeom>
          <a:noFill/>
          <a:ln>
            <a:noFill/>
          </a:ln>
        </p:spPr>
      </p:pic>
      <p:sp>
        <p:nvSpPr>
          <p:cNvPr id="58" name="Shape 58"/>
          <p:cNvSpPr/>
          <p:nvPr/>
        </p:nvSpPr>
        <p:spPr>
          <a:xfrm>
            <a:off x="15138878" y="8031214"/>
            <a:ext cx="906133" cy="870933"/>
          </a:xfrm>
          <a:prstGeom prst="rect">
            <a:avLst/>
          </a:prstGeom>
          <a:solidFill>
            <a:srgbClr val="FEFEFE"/>
          </a:solidFill>
          <a:ln>
            <a:noFill/>
          </a:ln>
        </p:spPr>
        <p:txBody>
          <a:bodyPr lIns="101578" tIns="50791" rIns="101578" bIns="50791" anchor="ctr" anchorCtr="0">
            <a:noAutofit/>
          </a:bodyPr>
          <a:lstStyle/>
          <a:p>
            <a:pPr algn="ctr" defTabSz="914282" fontAlgn="auto">
              <a:spcBef>
                <a:spcPts val="0"/>
              </a:spcBef>
              <a:spcAft>
                <a:spcPts val="0"/>
              </a:spcAft>
              <a:buSzPct val="25000"/>
            </a:pPr>
            <a:r>
              <a:rPr lang="en-US" sz="2700" kern="0">
                <a:solidFill>
                  <a:srgbClr val="FFFFFF"/>
                </a:solidFill>
                <a:latin typeface="Gill Sans"/>
                <a:ea typeface="Gill Sans"/>
                <a:cs typeface="Gill Sans"/>
                <a:sym typeface="Gill Sans"/>
              </a:rPr>
              <a:t> </a:t>
            </a:r>
          </a:p>
        </p:txBody>
      </p:sp>
    </p:spTree>
    <p:extLst>
      <p:ext uri="{BB962C8B-B14F-4D97-AF65-F5344CB8AC3E}">
        <p14:creationId xmlns:p14="http://schemas.microsoft.com/office/powerpoint/2010/main" val="27637785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Picture &amp;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8243092" y="1856203"/>
            <a:ext cx="7332873" cy="5345954"/>
          </a:xfrm>
        </p:spPr>
        <p:txBody>
          <a:bodyPr>
            <a:noAutofit/>
          </a:bodyPr>
          <a:lstStyle>
            <a:lvl1pPr>
              <a:defRPr baseline="0"/>
            </a:lvl1pPr>
            <a:lvl2pPr>
              <a:defRPr baseline="0"/>
            </a:lvl2pPr>
            <a:lvl3pPr>
              <a:defRPr baseline="0"/>
            </a:lvl3pPr>
            <a:lvl4pPr>
              <a:defRPr baseline="0"/>
            </a:lvl4pPr>
            <a:lvl5pPr>
              <a:defRPr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Picture Placeholder 3"/>
          <p:cNvSpPr>
            <a:spLocks noGrp="1"/>
          </p:cNvSpPr>
          <p:nvPr>
            <p:ph type="pic" sz="quarter" idx="11"/>
          </p:nvPr>
        </p:nvSpPr>
        <p:spPr>
          <a:xfrm>
            <a:off x="677345" y="1855615"/>
            <a:ext cx="7332485" cy="5346348"/>
          </a:xfrm>
        </p:spPr>
        <p:txBody>
          <a:bodyPr/>
          <a:lstStyle/>
          <a:p>
            <a:endParaRPr lang="en-US"/>
          </a:p>
        </p:txBody>
      </p:sp>
    </p:spTree>
    <p:extLst>
      <p:ext uri="{BB962C8B-B14F-4D97-AF65-F5344CB8AC3E}">
        <p14:creationId xmlns:p14="http://schemas.microsoft.com/office/powerpoint/2010/main" val="423134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Bullets">
    <p:bg>
      <p:bgPr>
        <a:solidFill>
          <a:schemeClr val="lt1"/>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677334" y="609598"/>
            <a:ext cx="14901333" cy="738667"/>
          </a:xfrm>
          <a:prstGeom prst="rect">
            <a:avLst/>
          </a:prstGeom>
          <a:noFill/>
          <a:ln>
            <a:noFill/>
          </a:ln>
        </p:spPr>
        <p:txBody>
          <a:bodyPr lIns="121906" tIns="121906" rIns="121906" bIns="121906" anchor="t" anchorCtr="0"/>
          <a:lstStyle>
            <a:lvl1pPr marL="0" marR="0" lvl="0" indent="0" algn="l" rtl="0">
              <a:lnSpc>
                <a:spcPct val="90000"/>
              </a:lnSpc>
              <a:spcBef>
                <a:spcPts val="0"/>
              </a:spcBef>
              <a:buClr>
                <a:schemeClr val="accent2"/>
              </a:buClr>
              <a:buNone/>
              <a:defRPr b="0" i="0" u="none" strike="noStrike" cap="none">
                <a:solidFill>
                  <a:schemeClr val="accent2"/>
                </a:solidFill>
              </a:defRPr>
            </a:lvl1pPr>
            <a:lvl2pPr lvl="1" indent="0" rtl="0">
              <a:spcBef>
                <a:spcPts val="0"/>
              </a:spcBef>
              <a:buSzPct val="100000"/>
              <a:buFont typeface="Raleway"/>
              <a:buNone/>
              <a:defRPr sz="5300">
                <a:latin typeface="Raleway"/>
                <a:ea typeface="Raleway"/>
                <a:cs typeface="Raleway"/>
                <a:sym typeface="Raleway"/>
              </a:defRPr>
            </a:lvl2pPr>
            <a:lvl3pPr lvl="2" indent="0" rtl="0">
              <a:spcBef>
                <a:spcPts val="0"/>
              </a:spcBef>
              <a:buSzPct val="100000"/>
              <a:buFont typeface="Raleway"/>
              <a:buNone/>
              <a:defRPr sz="5300">
                <a:latin typeface="Raleway"/>
                <a:ea typeface="Raleway"/>
                <a:cs typeface="Raleway"/>
                <a:sym typeface="Raleway"/>
              </a:defRPr>
            </a:lvl3pPr>
            <a:lvl4pPr lvl="3" indent="0" rtl="0">
              <a:spcBef>
                <a:spcPts val="0"/>
              </a:spcBef>
              <a:buSzPct val="100000"/>
              <a:buFont typeface="Raleway"/>
              <a:buNone/>
              <a:defRPr sz="5300">
                <a:latin typeface="Raleway"/>
                <a:ea typeface="Raleway"/>
                <a:cs typeface="Raleway"/>
                <a:sym typeface="Raleway"/>
              </a:defRPr>
            </a:lvl4pPr>
            <a:lvl5pPr lvl="4" indent="0" rtl="0">
              <a:spcBef>
                <a:spcPts val="0"/>
              </a:spcBef>
              <a:buSzPct val="100000"/>
              <a:buFont typeface="Raleway"/>
              <a:buNone/>
              <a:defRPr sz="5300">
                <a:latin typeface="Raleway"/>
                <a:ea typeface="Raleway"/>
                <a:cs typeface="Raleway"/>
                <a:sym typeface="Raleway"/>
              </a:defRPr>
            </a:lvl5pPr>
            <a:lvl6pPr lvl="5" indent="0" rtl="0">
              <a:spcBef>
                <a:spcPts val="0"/>
              </a:spcBef>
              <a:buSzPct val="100000"/>
              <a:buFont typeface="Raleway"/>
              <a:buNone/>
              <a:defRPr sz="5300">
                <a:latin typeface="Raleway"/>
                <a:ea typeface="Raleway"/>
                <a:cs typeface="Raleway"/>
                <a:sym typeface="Raleway"/>
              </a:defRPr>
            </a:lvl6pPr>
            <a:lvl7pPr lvl="6" indent="0" rtl="0">
              <a:spcBef>
                <a:spcPts val="0"/>
              </a:spcBef>
              <a:buSzPct val="100000"/>
              <a:buFont typeface="Raleway"/>
              <a:buNone/>
              <a:defRPr sz="5300">
                <a:latin typeface="Raleway"/>
                <a:ea typeface="Raleway"/>
                <a:cs typeface="Raleway"/>
                <a:sym typeface="Raleway"/>
              </a:defRPr>
            </a:lvl7pPr>
            <a:lvl8pPr lvl="7" indent="0" rtl="0">
              <a:spcBef>
                <a:spcPts val="0"/>
              </a:spcBef>
              <a:buSzPct val="100000"/>
              <a:buFont typeface="Raleway"/>
              <a:buNone/>
              <a:defRPr sz="5300">
                <a:latin typeface="Raleway"/>
                <a:ea typeface="Raleway"/>
                <a:cs typeface="Raleway"/>
                <a:sym typeface="Raleway"/>
              </a:defRPr>
            </a:lvl8pPr>
            <a:lvl9pPr lvl="8" indent="0" rtl="0">
              <a:spcBef>
                <a:spcPts val="0"/>
              </a:spcBef>
              <a:buSzPct val="100000"/>
              <a:buFont typeface="Raleway"/>
              <a:buNone/>
              <a:defRPr sz="5300">
                <a:latin typeface="Raleway"/>
                <a:ea typeface="Raleway"/>
                <a:cs typeface="Raleway"/>
                <a:sym typeface="Raleway"/>
              </a:defRPr>
            </a:lvl9pPr>
          </a:lstStyle>
          <a:p>
            <a:endParaRPr/>
          </a:p>
        </p:txBody>
      </p:sp>
      <p:sp>
        <p:nvSpPr>
          <p:cNvPr id="10" name="Shape 10"/>
          <p:cNvSpPr txBox="1">
            <a:spLocks noGrp="1"/>
          </p:cNvSpPr>
          <p:nvPr>
            <p:ph type="body" idx="1"/>
          </p:nvPr>
        </p:nvSpPr>
        <p:spPr>
          <a:xfrm>
            <a:off x="677333" y="2438400"/>
            <a:ext cx="14898667" cy="5346133"/>
          </a:xfrm>
          <a:prstGeom prst="rect">
            <a:avLst/>
          </a:prstGeom>
          <a:noFill/>
          <a:ln>
            <a:noFill/>
          </a:ln>
        </p:spPr>
        <p:txBody>
          <a:bodyPr lIns="121906" tIns="121906" rIns="121906" bIns="121906"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68" marR="0" lvl="2" indent="-112884"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536" marR="0" lvl="3" indent="-135461"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304" marR="0" lvl="4" indent="-135461"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1365" marR="0" lvl="5"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938" marR="0" lvl="6"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60512" marR="0" lvl="7"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70085" marR="0" lvl="8"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pic>
        <p:nvPicPr>
          <p:cNvPr id="11" name="Shape 11"/>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8"/>
            <a:ext cx="542400" cy="536533"/>
          </a:xfrm>
          <a:prstGeom prst="rect">
            <a:avLst/>
          </a:prstGeom>
          <a:noFill/>
          <a:ln>
            <a:noFill/>
          </a:ln>
        </p:spPr>
      </p:pic>
    </p:spTree>
    <p:extLst>
      <p:ext uri="{BB962C8B-B14F-4D97-AF65-F5344CB8AC3E}">
        <p14:creationId xmlns:p14="http://schemas.microsoft.com/office/powerpoint/2010/main" val="322928911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1_Divider Slide">
    <p:bg>
      <p:bgPr>
        <a:solidFill>
          <a:schemeClr val="accent2"/>
        </a:solidFill>
        <a:effectLst/>
      </p:bgPr>
    </p:bg>
    <p:spTree>
      <p:nvGrpSpPr>
        <p:cNvPr id="1" name="Shape 18"/>
        <p:cNvGrpSpPr/>
        <p:nvPr/>
      </p:nvGrpSpPr>
      <p:grpSpPr>
        <a:xfrm>
          <a:off x="0" y="0"/>
          <a:ext cx="0" cy="0"/>
          <a:chOff x="0" y="0"/>
          <a:chExt cx="0" cy="0"/>
        </a:xfrm>
      </p:grpSpPr>
      <p:sp>
        <p:nvSpPr>
          <p:cNvPr id="19" name="Shape 19"/>
          <p:cNvSpPr txBox="1">
            <a:spLocks noGrp="1"/>
          </p:cNvSpPr>
          <p:nvPr>
            <p:ph type="ctrTitle"/>
          </p:nvPr>
        </p:nvSpPr>
        <p:spPr>
          <a:xfrm>
            <a:off x="677333" y="3234448"/>
            <a:ext cx="10972800" cy="1337600"/>
          </a:xfrm>
          <a:prstGeom prst="rect">
            <a:avLst/>
          </a:prstGeom>
          <a:noFill/>
          <a:ln>
            <a:noFill/>
          </a:ln>
        </p:spPr>
        <p:txBody>
          <a:bodyPr lIns="121906" tIns="121906" rIns="121906" bIns="121906" anchor="ctr" anchorCtr="0"/>
          <a:lstStyle>
            <a:lvl1pPr marL="0" marR="0" lvl="0" indent="0" algn="l" rtl="0">
              <a:lnSpc>
                <a:spcPct val="90000"/>
              </a:lnSpc>
              <a:spcBef>
                <a:spcPts val="0"/>
              </a:spcBef>
              <a:buClr>
                <a:schemeClr val="lt2"/>
              </a:buClr>
              <a:buFont typeface="Raleway"/>
              <a:buNone/>
              <a:defRPr sz="5900" b="0" i="0" u="none" strike="noStrike" cap="none">
                <a:solidFill>
                  <a:schemeClr val="l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20" name="Shape 20"/>
          <p:cNvSpPr txBox="1">
            <a:spLocks noGrp="1"/>
          </p:cNvSpPr>
          <p:nvPr>
            <p:ph type="subTitle" idx="1"/>
          </p:nvPr>
        </p:nvSpPr>
        <p:spPr>
          <a:xfrm>
            <a:off x="677333" y="5437630"/>
            <a:ext cx="10972800" cy="615467"/>
          </a:xfrm>
          <a:prstGeom prst="rect">
            <a:avLst/>
          </a:prstGeom>
          <a:noFill/>
          <a:ln>
            <a:noFill/>
          </a:ln>
        </p:spPr>
        <p:txBody>
          <a:bodyPr lIns="121906" tIns="121906" rIns="121906" bIns="121906" anchor="t" anchorCtr="0"/>
          <a:lstStyle>
            <a:lvl1pPr marL="0" marR="0" lvl="0" indent="0" algn="l" rtl="0">
              <a:lnSpc>
                <a:spcPct val="90000"/>
              </a:lnSpc>
              <a:spcBef>
                <a:spcPts val="0"/>
              </a:spcBef>
              <a:spcAft>
                <a:spcPts val="889"/>
              </a:spcAft>
              <a:buClr>
                <a:schemeClr val="lt2"/>
              </a:buClr>
              <a:buFont typeface="Arial"/>
              <a:buNone/>
              <a:defRPr sz="2700" b="0" i="0" u="none" strike="noStrike" cap="none">
                <a:solidFill>
                  <a:schemeClr val="lt2"/>
                </a:solidFill>
                <a:latin typeface="Raleway"/>
                <a:ea typeface="Raleway"/>
                <a:cs typeface="Raleway"/>
                <a:sym typeface="Raleway"/>
              </a:defRPr>
            </a:lvl1pPr>
            <a:lvl2pPr marL="609573" marR="0" lvl="1" indent="-22577" algn="ctr" rtl="0">
              <a:lnSpc>
                <a:spcPct val="90000"/>
              </a:lnSpc>
              <a:spcBef>
                <a:spcPts val="889"/>
              </a:spcBef>
              <a:spcAft>
                <a:spcPts val="889"/>
              </a:spcAft>
              <a:buClr>
                <a:srgbClr val="909192"/>
              </a:buClr>
              <a:buFont typeface="Arial"/>
              <a:buNone/>
              <a:defRPr sz="2500" b="0" i="0" u="none" strike="noStrike" cap="none">
                <a:solidFill>
                  <a:srgbClr val="909192"/>
                </a:solidFill>
                <a:latin typeface="Raleway"/>
                <a:ea typeface="Raleway"/>
                <a:cs typeface="Raleway"/>
                <a:sym typeface="Raleway"/>
              </a:defRPr>
            </a:lvl2pPr>
            <a:lvl3pPr marL="1219147" marR="0" lvl="2" indent="-22577"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720" marR="0" lvl="3"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8293" marR="0" lvl="4"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867" marR="0" lvl="5"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6pPr>
            <a:lvl7pPr marL="3657440" marR="0" lvl="6"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7pPr>
            <a:lvl8pPr marL="4267013" marR="0" lvl="7"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8pPr>
            <a:lvl9pPr marL="4876587" marR="0" lvl="8"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29902729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5_Bullets">
    <p:bg>
      <p:bgPr>
        <a:solidFill>
          <a:schemeClr val="lt1"/>
        </a:solidFill>
        <a:effectLst/>
      </p:bgPr>
    </p:bg>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77334" y="609598"/>
            <a:ext cx="14901333" cy="738667"/>
          </a:xfrm>
          <a:prstGeom prst="rect">
            <a:avLst/>
          </a:prstGeom>
          <a:noFill/>
          <a:ln>
            <a:noFill/>
          </a:ln>
        </p:spPr>
        <p:txBody>
          <a:bodyPr lIns="121906" tIns="121906" rIns="121906" bIns="121906" anchor="t" anchorCtr="0"/>
          <a:lstStyle>
            <a:lvl1pPr marL="0" marR="0" lvl="0" indent="0" algn="l" rtl="0">
              <a:lnSpc>
                <a:spcPct val="90000"/>
              </a:lnSpc>
              <a:spcBef>
                <a:spcPts val="0"/>
              </a:spcBef>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23" name="Shape 23"/>
          <p:cNvSpPr txBox="1">
            <a:spLocks noGrp="1"/>
          </p:cNvSpPr>
          <p:nvPr>
            <p:ph type="body" idx="1"/>
          </p:nvPr>
        </p:nvSpPr>
        <p:spPr>
          <a:xfrm>
            <a:off x="677334" y="1969022"/>
            <a:ext cx="14901333" cy="3925867"/>
          </a:xfrm>
          <a:prstGeom prst="rect">
            <a:avLst/>
          </a:prstGeom>
          <a:noFill/>
          <a:ln>
            <a:noFill/>
          </a:ln>
        </p:spPr>
        <p:txBody>
          <a:bodyPr lIns="121906" tIns="121906" rIns="121906" bIns="121906"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68" marR="0" lvl="2" indent="-112884"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536" marR="0" lvl="3" indent="-135461"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304" marR="0" lvl="4" indent="-135461"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1365" marR="0" lvl="5"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938" marR="0" lvl="6"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60512" marR="0" lvl="7"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70085" marR="0" lvl="8"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24" name="Shape 24"/>
          <p:cNvSpPr/>
          <p:nvPr/>
        </p:nvSpPr>
        <p:spPr>
          <a:xfrm>
            <a:off x="0" y="6364222"/>
            <a:ext cx="16256000" cy="2779733"/>
          </a:xfrm>
          <a:prstGeom prst="rect">
            <a:avLst/>
          </a:prstGeom>
          <a:solidFill>
            <a:schemeClr val="accent2"/>
          </a:solidFill>
          <a:ln>
            <a:noFill/>
          </a:ln>
        </p:spPr>
        <p:txBody>
          <a:bodyPr lIns="597574" tIns="2270834" rIns="121906" bIns="60931" anchor="t" anchorCtr="0">
            <a:noAutofit/>
          </a:bodyPr>
          <a:lstStyle/>
          <a:p>
            <a:pPr defTabSz="914400"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pic>
        <p:nvPicPr>
          <p:cNvPr id="25" name="Shape 25"/>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8"/>
            <a:ext cx="542400" cy="536533"/>
          </a:xfrm>
          <a:prstGeom prst="rect">
            <a:avLst/>
          </a:prstGeom>
          <a:noFill/>
          <a:ln>
            <a:noFill/>
          </a:ln>
        </p:spPr>
      </p:pic>
    </p:spTree>
    <p:extLst>
      <p:ext uri="{BB962C8B-B14F-4D97-AF65-F5344CB8AC3E}">
        <p14:creationId xmlns:p14="http://schemas.microsoft.com/office/powerpoint/2010/main" val="382011004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3_Bullets">
    <p:bg>
      <p:bgPr>
        <a:solidFill>
          <a:schemeClr val="lt1"/>
        </a:solidFill>
        <a:effectLst/>
      </p:bgPr>
    </p:bg>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677334" y="609598"/>
            <a:ext cx="9243733" cy="738667"/>
          </a:xfrm>
          <a:prstGeom prst="rect">
            <a:avLst/>
          </a:prstGeom>
          <a:noFill/>
          <a:ln>
            <a:noFill/>
          </a:ln>
        </p:spPr>
        <p:txBody>
          <a:bodyPr lIns="121906" tIns="121906" rIns="121906" bIns="121906" anchor="t" anchorCtr="0"/>
          <a:lstStyle>
            <a:lvl1pPr marL="0" marR="0" lvl="0" indent="0" algn="l" rtl="0">
              <a:lnSpc>
                <a:spcPct val="90000"/>
              </a:lnSpc>
              <a:spcBef>
                <a:spcPts val="0"/>
              </a:spcBef>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28" name="Shape 28"/>
          <p:cNvSpPr txBox="1">
            <a:spLocks noGrp="1"/>
          </p:cNvSpPr>
          <p:nvPr>
            <p:ph type="body" idx="1"/>
          </p:nvPr>
        </p:nvSpPr>
        <p:spPr>
          <a:xfrm>
            <a:off x="677334" y="2438400"/>
            <a:ext cx="9243733" cy="5346133"/>
          </a:xfrm>
          <a:prstGeom prst="rect">
            <a:avLst/>
          </a:prstGeom>
          <a:noFill/>
          <a:ln>
            <a:noFill/>
          </a:ln>
        </p:spPr>
        <p:txBody>
          <a:bodyPr lIns="121906" tIns="121906" rIns="121906" bIns="121906"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68" marR="0" lvl="2" indent="-112884"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536" marR="0" lvl="3" indent="-135461"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304" marR="0" lvl="4" indent="-135461"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1365" marR="0" lvl="5"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938" marR="0" lvl="6"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60512" marR="0" lvl="7"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70085" marR="0" lvl="8"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29" name="Shape 29"/>
          <p:cNvSpPr/>
          <p:nvPr/>
        </p:nvSpPr>
        <p:spPr>
          <a:xfrm>
            <a:off x="9920852" y="649"/>
            <a:ext cx="6334932" cy="9142933"/>
          </a:xfrm>
          <a:prstGeom prst="rect">
            <a:avLst/>
          </a:prstGeom>
          <a:solidFill>
            <a:schemeClr val="accent2"/>
          </a:solidFill>
          <a:ln>
            <a:noFill/>
          </a:ln>
        </p:spPr>
        <p:txBody>
          <a:bodyPr lIns="597574" tIns="2270834" rIns="121906" bIns="60931" anchor="t" anchorCtr="0">
            <a:noAutofit/>
          </a:bodyPr>
          <a:lstStyle/>
          <a:p>
            <a:pPr defTabSz="914400"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417903062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Title Slide">
    <p:bg>
      <p:bgPr>
        <a:solidFill>
          <a:schemeClr val="lt1"/>
        </a:solidFill>
        <a:effectLst/>
      </p:bgPr>
    </p:bg>
    <p:spTree>
      <p:nvGrpSpPr>
        <p:cNvPr id="1" name="Shape 30"/>
        <p:cNvGrpSpPr/>
        <p:nvPr/>
      </p:nvGrpSpPr>
      <p:grpSpPr>
        <a:xfrm>
          <a:off x="0" y="0"/>
          <a:ext cx="0" cy="0"/>
          <a:chOff x="0" y="0"/>
          <a:chExt cx="0" cy="0"/>
        </a:xfrm>
      </p:grpSpPr>
      <p:sp>
        <p:nvSpPr>
          <p:cNvPr id="31" name="Shape 31"/>
          <p:cNvSpPr txBox="1">
            <a:spLocks noGrp="1"/>
          </p:cNvSpPr>
          <p:nvPr>
            <p:ph type="ctrTitle"/>
          </p:nvPr>
        </p:nvSpPr>
        <p:spPr>
          <a:xfrm>
            <a:off x="677333" y="3234448"/>
            <a:ext cx="12207467" cy="1337600"/>
          </a:xfrm>
          <a:prstGeom prst="rect">
            <a:avLst/>
          </a:prstGeom>
          <a:noFill/>
          <a:ln>
            <a:noFill/>
          </a:ln>
        </p:spPr>
        <p:txBody>
          <a:bodyPr lIns="121906" tIns="121906" rIns="121906" bIns="121906" anchor="b" anchorCtr="0"/>
          <a:lstStyle>
            <a:lvl1pPr marL="0" marR="0" lvl="0" indent="0" algn="l" rtl="0">
              <a:lnSpc>
                <a:spcPct val="90000"/>
              </a:lnSpc>
              <a:spcBef>
                <a:spcPts val="0"/>
              </a:spcBef>
              <a:buClr>
                <a:schemeClr val="accent1"/>
              </a:buClr>
              <a:buFont typeface="Raleway"/>
              <a:buNone/>
              <a:defRPr sz="5900" b="0" i="0" u="none" strike="noStrike" cap="none">
                <a:solidFill>
                  <a:schemeClr val="accent1"/>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32" name="Shape 32"/>
          <p:cNvSpPr txBox="1">
            <a:spLocks noGrp="1"/>
          </p:cNvSpPr>
          <p:nvPr>
            <p:ph type="subTitle" idx="1"/>
          </p:nvPr>
        </p:nvSpPr>
        <p:spPr>
          <a:xfrm>
            <a:off x="677333" y="4572000"/>
            <a:ext cx="12207467" cy="615467"/>
          </a:xfrm>
          <a:prstGeom prst="rect">
            <a:avLst/>
          </a:prstGeom>
          <a:noFill/>
          <a:ln>
            <a:noFill/>
          </a:ln>
        </p:spPr>
        <p:txBody>
          <a:bodyPr lIns="121906" tIns="121906" rIns="121906" bIns="121906" anchor="t" anchorCtr="0"/>
          <a:lstStyle>
            <a:lvl1pPr marL="0" marR="0" lvl="0" indent="0" algn="l" rtl="0">
              <a:lnSpc>
                <a:spcPct val="90000"/>
              </a:lnSpc>
              <a:spcBef>
                <a:spcPts val="0"/>
              </a:spcBef>
              <a:spcAft>
                <a:spcPts val="889"/>
              </a:spcAft>
              <a:buClr>
                <a:srgbClr val="3E4346"/>
              </a:buClr>
              <a:buFont typeface="Arial"/>
              <a:buNone/>
              <a:defRPr sz="2700" b="0" i="0" u="none" strike="noStrike" cap="none">
                <a:solidFill>
                  <a:srgbClr val="3E4346"/>
                </a:solidFill>
                <a:latin typeface="Raleway"/>
                <a:ea typeface="Raleway"/>
                <a:cs typeface="Raleway"/>
                <a:sym typeface="Raleway"/>
              </a:defRPr>
            </a:lvl1pPr>
            <a:lvl2pPr marL="609573" marR="0" lvl="1" indent="-22577" algn="ctr" rtl="0">
              <a:lnSpc>
                <a:spcPct val="90000"/>
              </a:lnSpc>
              <a:spcBef>
                <a:spcPts val="889"/>
              </a:spcBef>
              <a:spcAft>
                <a:spcPts val="889"/>
              </a:spcAft>
              <a:buClr>
                <a:srgbClr val="909192"/>
              </a:buClr>
              <a:buFont typeface="Arial"/>
              <a:buNone/>
              <a:defRPr sz="2500" b="0" i="0" u="none" strike="noStrike" cap="none">
                <a:solidFill>
                  <a:srgbClr val="909192"/>
                </a:solidFill>
                <a:latin typeface="Raleway"/>
                <a:ea typeface="Raleway"/>
                <a:cs typeface="Raleway"/>
                <a:sym typeface="Raleway"/>
              </a:defRPr>
            </a:lvl2pPr>
            <a:lvl3pPr marL="1219147" marR="0" lvl="2" indent="-22577"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720" marR="0" lvl="3"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8293" marR="0" lvl="4"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867" marR="0" lvl="5"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6pPr>
            <a:lvl7pPr marL="3657440" marR="0" lvl="6"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7pPr>
            <a:lvl8pPr marL="4267013" marR="0" lvl="7"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8pPr>
            <a:lvl9pPr marL="4876587" marR="0" lvl="8"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sp>
        <p:nvSpPr>
          <p:cNvPr id="33" name="Shape 33"/>
          <p:cNvSpPr txBox="1">
            <a:spLocks noGrp="1"/>
          </p:cNvSpPr>
          <p:nvPr>
            <p:ph type="body" idx="2"/>
          </p:nvPr>
        </p:nvSpPr>
        <p:spPr>
          <a:xfrm>
            <a:off x="677333" y="6176334"/>
            <a:ext cx="12207467" cy="541867"/>
          </a:xfrm>
          <a:prstGeom prst="rect">
            <a:avLst/>
          </a:prstGeom>
          <a:noFill/>
          <a:ln>
            <a:noFill/>
          </a:ln>
        </p:spPr>
        <p:txBody>
          <a:bodyPr lIns="121906" tIns="121906" rIns="121906" bIns="121906" anchor="t" anchorCtr="0"/>
          <a:lstStyle>
            <a:lvl1pPr marL="0" marR="0" lvl="0" indent="0" algn="l" rtl="0">
              <a:lnSpc>
                <a:spcPct val="90000"/>
              </a:lnSpc>
              <a:spcBef>
                <a:spcPts val="889"/>
              </a:spcBef>
              <a:spcAft>
                <a:spcPts val="889"/>
              </a:spcAft>
              <a:buClr>
                <a:srgbClr val="3E4346"/>
              </a:buClr>
              <a:buFont typeface="Arial"/>
              <a:buNone/>
              <a:defRPr sz="2100" b="0" i="0" u="none" strike="noStrike" cap="none">
                <a:solidFill>
                  <a:srgbClr val="3E4346"/>
                </a:solidFill>
                <a:latin typeface="Raleway"/>
                <a:ea typeface="Raleway"/>
                <a:cs typeface="Raleway"/>
                <a:sym typeface="Raleway"/>
              </a:defRPr>
            </a:lvl1pPr>
            <a:lvl2pPr marL="316075" marR="0" lvl="1" indent="0" algn="l" rtl="0">
              <a:lnSpc>
                <a:spcPct val="90000"/>
              </a:lnSpc>
              <a:spcBef>
                <a:spcPts val="889"/>
              </a:spcBef>
              <a:spcAft>
                <a:spcPts val="889"/>
              </a:spcAft>
              <a:buClr>
                <a:schemeClr val="accent2"/>
              </a:buClr>
              <a:buFont typeface="Arial"/>
              <a:buNone/>
              <a:defRPr sz="2100" b="1" i="0" u="none" strike="noStrike" cap="none">
                <a:solidFill>
                  <a:schemeClr val="accent2"/>
                </a:solidFill>
                <a:latin typeface="Raleway"/>
                <a:ea typeface="Raleway"/>
                <a:cs typeface="Raleway"/>
                <a:sym typeface="Raleway"/>
              </a:defRPr>
            </a:lvl2pPr>
            <a:lvl3pPr marL="609573" marR="0" lvl="2" indent="0" algn="l" rtl="0">
              <a:lnSpc>
                <a:spcPct val="90000"/>
              </a:lnSpc>
              <a:spcBef>
                <a:spcPts val="889"/>
              </a:spcBef>
              <a:spcAft>
                <a:spcPts val="889"/>
              </a:spcAft>
              <a:buClr>
                <a:schemeClr val="accent2"/>
              </a:buClr>
              <a:buFont typeface="Noto Sans Symbols"/>
              <a:buNone/>
              <a:defRPr sz="2100" b="1" i="0" u="none" strike="noStrike" cap="none">
                <a:solidFill>
                  <a:schemeClr val="accent2"/>
                </a:solidFill>
                <a:latin typeface="Raleway"/>
                <a:ea typeface="Raleway"/>
                <a:cs typeface="Raleway"/>
                <a:sym typeface="Raleway"/>
              </a:defRPr>
            </a:lvl3pPr>
            <a:lvl4pPr marL="835341" marR="0" lvl="3" indent="0" algn="l" rtl="0">
              <a:lnSpc>
                <a:spcPct val="90000"/>
              </a:lnSpc>
              <a:spcBef>
                <a:spcPts val="889"/>
              </a:spcBef>
              <a:spcAft>
                <a:spcPts val="889"/>
              </a:spcAft>
              <a:buClr>
                <a:schemeClr val="accent2"/>
              </a:buClr>
              <a:buFont typeface="Noto Sans Symbols"/>
              <a:buNone/>
              <a:defRPr sz="2100" b="1" i="0" u="none" strike="noStrike" cap="none">
                <a:solidFill>
                  <a:schemeClr val="accent2"/>
                </a:solidFill>
                <a:latin typeface="Raleway"/>
                <a:ea typeface="Raleway"/>
                <a:cs typeface="Raleway"/>
                <a:sym typeface="Raleway"/>
              </a:defRPr>
            </a:lvl4pPr>
            <a:lvl5pPr marL="1061109" marR="0" lvl="4" indent="0" algn="l" rtl="0">
              <a:lnSpc>
                <a:spcPct val="90000"/>
              </a:lnSpc>
              <a:spcBef>
                <a:spcPts val="889"/>
              </a:spcBef>
              <a:spcAft>
                <a:spcPts val="889"/>
              </a:spcAft>
              <a:buClr>
                <a:schemeClr val="accent2"/>
              </a:buClr>
              <a:buFont typeface="Noto Sans Symbols"/>
              <a:buNone/>
              <a:defRPr sz="2100" b="1" i="0" u="none" strike="noStrike" cap="none">
                <a:solidFill>
                  <a:schemeClr val="accent2"/>
                </a:solidFill>
                <a:latin typeface="Raleway"/>
                <a:ea typeface="Raleway"/>
                <a:cs typeface="Raleway"/>
                <a:sym typeface="Raleway"/>
              </a:defRPr>
            </a:lvl5pPr>
            <a:lvl6pPr marL="3341365" marR="0" lvl="5"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938" marR="0" lvl="6"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60512" marR="0" lvl="7"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70085" marR="0" lvl="8"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pic>
        <p:nvPicPr>
          <p:cNvPr id="34" name="Shape 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3049824" y="6055909"/>
            <a:ext cx="2529067" cy="2478400"/>
          </a:xfrm>
          <a:prstGeom prst="rect">
            <a:avLst/>
          </a:prstGeom>
          <a:noFill/>
          <a:ln>
            <a:noFill/>
          </a:ln>
        </p:spPr>
      </p:pic>
    </p:spTree>
    <p:extLst>
      <p:ext uri="{BB962C8B-B14F-4D97-AF65-F5344CB8AC3E}">
        <p14:creationId xmlns:p14="http://schemas.microsoft.com/office/powerpoint/2010/main" val="3984927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Divider Slide">
    <p:bg>
      <p:bgPr>
        <a:solidFill>
          <a:schemeClr val="accent1"/>
        </a:solidFill>
        <a:effectLst/>
      </p:bgPr>
    </p:bg>
    <p:spTree>
      <p:nvGrpSpPr>
        <p:cNvPr id="1" name="Shape 35"/>
        <p:cNvGrpSpPr/>
        <p:nvPr/>
      </p:nvGrpSpPr>
      <p:grpSpPr>
        <a:xfrm>
          <a:off x="0" y="0"/>
          <a:ext cx="0" cy="0"/>
          <a:chOff x="0" y="0"/>
          <a:chExt cx="0" cy="0"/>
        </a:xfrm>
      </p:grpSpPr>
      <p:sp>
        <p:nvSpPr>
          <p:cNvPr id="36" name="Shape 36"/>
          <p:cNvSpPr txBox="1">
            <a:spLocks noGrp="1"/>
          </p:cNvSpPr>
          <p:nvPr>
            <p:ph type="ctrTitle"/>
          </p:nvPr>
        </p:nvSpPr>
        <p:spPr>
          <a:xfrm>
            <a:off x="677333" y="3234448"/>
            <a:ext cx="10972800" cy="1337600"/>
          </a:xfrm>
          <a:prstGeom prst="rect">
            <a:avLst/>
          </a:prstGeom>
          <a:noFill/>
          <a:ln>
            <a:noFill/>
          </a:ln>
        </p:spPr>
        <p:txBody>
          <a:bodyPr lIns="121906" tIns="121906" rIns="121906" bIns="121906" anchor="ctr" anchorCtr="0"/>
          <a:lstStyle>
            <a:lvl1pPr marL="0" marR="0" lvl="0" indent="0" algn="l" rtl="0">
              <a:lnSpc>
                <a:spcPct val="90000"/>
              </a:lnSpc>
              <a:spcBef>
                <a:spcPts val="0"/>
              </a:spcBef>
              <a:buClr>
                <a:schemeClr val="lt2"/>
              </a:buClr>
              <a:buFont typeface="Raleway"/>
              <a:buNone/>
              <a:defRPr sz="5900" b="0" i="0" u="none" strike="noStrike" cap="none">
                <a:solidFill>
                  <a:schemeClr val="l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37" name="Shape 37"/>
          <p:cNvSpPr txBox="1">
            <a:spLocks noGrp="1"/>
          </p:cNvSpPr>
          <p:nvPr>
            <p:ph type="subTitle" idx="1"/>
          </p:nvPr>
        </p:nvSpPr>
        <p:spPr>
          <a:xfrm>
            <a:off x="677333" y="5437630"/>
            <a:ext cx="10972800" cy="615467"/>
          </a:xfrm>
          <a:prstGeom prst="rect">
            <a:avLst/>
          </a:prstGeom>
          <a:noFill/>
          <a:ln>
            <a:noFill/>
          </a:ln>
        </p:spPr>
        <p:txBody>
          <a:bodyPr lIns="121906" tIns="121906" rIns="121906" bIns="121906" anchor="t" anchorCtr="0"/>
          <a:lstStyle>
            <a:lvl1pPr marL="0" marR="0" lvl="0" indent="0" algn="l" rtl="0">
              <a:lnSpc>
                <a:spcPct val="90000"/>
              </a:lnSpc>
              <a:spcBef>
                <a:spcPts val="0"/>
              </a:spcBef>
              <a:spcAft>
                <a:spcPts val="889"/>
              </a:spcAft>
              <a:buClr>
                <a:schemeClr val="lt2"/>
              </a:buClr>
              <a:buFont typeface="Arial"/>
              <a:buNone/>
              <a:defRPr sz="2700" b="0" i="0" u="none" strike="noStrike" cap="none">
                <a:solidFill>
                  <a:schemeClr val="lt2"/>
                </a:solidFill>
                <a:latin typeface="Raleway"/>
                <a:ea typeface="Raleway"/>
                <a:cs typeface="Raleway"/>
                <a:sym typeface="Raleway"/>
              </a:defRPr>
            </a:lvl1pPr>
            <a:lvl2pPr marL="609573" marR="0" lvl="1" indent="-22577" algn="ctr" rtl="0">
              <a:lnSpc>
                <a:spcPct val="90000"/>
              </a:lnSpc>
              <a:spcBef>
                <a:spcPts val="889"/>
              </a:spcBef>
              <a:spcAft>
                <a:spcPts val="889"/>
              </a:spcAft>
              <a:buClr>
                <a:srgbClr val="909192"/>
              </a:buClr>
              <a:buFont typeface="Arial"/>
              <a:buNone/>
              <a:defRPr sz="2500" b="0" i="0" u="none" strike="noStrike" cap="none">
                <a:solidFill>
                  <a:srgbClr val="909192"/>
                </a:solidFill>
                <a:latin typeface="Raleway"/>
                <a:ea typeface="Raleway"/>
                <a:cs typeface="Raleway"/>
                <a:sym typeface="Raleway"/>
              </a:defRPr>
            </a:lvl2pPr>
            <a:lvl3pPr marL="1219147" marR="0" lvl="2" indent="-22577"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720" marR="0" lvl="3"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8293" marR="0" lvl="4"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867" marR="0" lvl="5"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6pPr>
            <a:lvl7pPr marL="3657440" marR="0" lvl="6"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7pPr>
            <a:lvl8pPr marL="4267013" marR="0" lvl="7"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8pPr>
            <a:lvl9pPr marL="4876587" marR="0" lvl="8"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2801269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5" cy="3410818"/>
          </a:xfrm>
          <a:solidFill>
            <a:schemeClr val="accent4">
              <a:lumMod val="50000"/>
            </a:schemeClr>
          </a:solidFill>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19" y="4999860"/>
            <a:ext cx="14934889" cy="2880770"/>
          </a:xfrm>
        </p:spPr>
        <p:txBody>
          <a:bodyPr>
            <a:noAutofit/>
          </a:bodyPr>
          <a:lstStyle>
            <a:lvl1pPr>
              <a:defRPr sz="3200"/>
            </a:lvl1pPr>
            <a:lvl2pPr>
              <a:defRPr sz="2800"/>
            </a:lvl2pPr>
            <a:lvl3pPr>
              <a:defRPr sz="25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2_Bullets">
    <p:bg>
      <p:bgPr>
        <a:solidFill>
          <a:schemeClr val="lt1"/>
        </a:solidFill>
        <a:effectLst/>
      </p:bgPr>
    </p:bg>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677334" y="609598"/>
            <a:ext cx="9243733" cy="738667"/>
          </a:xfrm>
          <a:prstGeom prst="rect">
            <a:avLst/>
          </a:prstGeom>
          <a:noFill/>
          <a:ln>
            <a:noFill/>
          </a:ln>
        </p:spPr>
        <p:txBody>
          <a:bodyPr lIns="121906" tIns="121906" rIns="121906" bIns="121906" anchor="t" anchorCtr="0"/>
          <a:lstStyle>
            <a:lvl1pPr marL="0" marR="0" lvl="0" indent="0" algn="l" rtl="0">
              <a:lnSpc>
                <a:spcPct val="90000"/>
              </a:lnSpc>
              <a:spcBef>
                <a:spcPts val="0"/>
              </a:spcBef>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40" name="Shape 40"/>
          <p:cNvSpPr txBox="1">
            <a:spLocks noGrp="1"/>
          </p:cNvSpPr>
          <p:nvPr>
            <p:ph type="body" idx="1"/>
          </p:nvPr>
        </p:nvSpPr>
        <p:spPr>
          <a:xfrm>
            <a:off x="677334" y="2438400"/>
            <a:ext cx="9243733" cy="5346133"/>
          </a:xfrm>
          <a:prstGeom prst="rect">
            <a:avLst/>
          </a:prstGeom>
          <a:noFill/>
          <a:ln>
            <a:noFill/>
          </a:ln>
        </p:spPr>
        <p:txBody>
          <a:bodyPr lIns="121906" tIns="121906" rIns="121906" bIns="121906"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68" marR="0" lvl="2" indent="-112884"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536" marR="0" lvl="3" indent="-135461"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304" marR="0" lvl="4" indent="-135461"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1365" marR="0" lvl="5"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938" marR="0" lvl="6"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60512" marR="0" lvl="7"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70085" marR="0" lvl="8"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41" name="Shape 41"/>
          <p:cNvSpPr/>
          <p:nvPr/>
        </p:nvSpPr>
        <p:spPr>
          <a:xfrm>
            <a:off x="9920852" y="649"/>
            <a:ext cx="6334932" cy="9142933"/>
          </a:xfrm>
          <a:prstGeom prst="rect">
            <a:avLst/>
          </a:prstGeom>
          <a:solidFill>
            <a:schemeClr val="accent1"/>
          </a:solidFill>
          <a:ln>
            <a:noFill/>
          </a:ln>
        </p:spPr>
        <p:txBody>
          <a:bodyPr lIns="597574" tIns="2270834" rIns="121906" bIns="60931" anchor="t" anchorCtr="0">
            <a:noAutofit/>
          </a:bodyPr>
          <a:lstStyle/>
          <a:p>
            <a:pPr defTabSz="914400"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406036904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4_Bullets">
    <p:bg>
      <p:bgPr>
        <a:solidFill>
          <a:schemeClr val="lt1"/>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677334" y="609598"/>
            <a:ext cx="14901333" cy="738667"/>
          </a:xfrm>
          <a:prstGeom prst="rect">
            <a:avLst/>
          </a:prstGeom>
          <a:noFill/>
          <a:ln>
            <a:noFill/>
          </a:ln>
        </p:spPr>
        <p:txBody>
          <a:bodyPr lIns="121906" tIns="121906" rIns="121906" bIns="121906" anchor="t" anchorCtr="0"/>
          <a:lstStyle>
            <a:lvl1pPr marL="0" marR="0" lvl="0" indent="0" algn="l" rtl="0">
              <a:lnSpc>
                <a:spcPct val="90000"/>
              </a:lnSpc>
              <a:spcBef>
                <a:spcPts val="0"/>
              </a:spcBef>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44" name="Shape 44"/>
          <p:cNvSpPr txBox="1">
            <a:spLocks noGrp="1"/>
          </p:cNvSpPr>
          <p:nvPr>
            <p:ph type="body" idx="1"/>
          </p:nvPr>
        </p:nvSpPr>
        <p:spPr>
          <a:xfrm>
            <a:off x="677334" y="1896533"/>
            <a:ext cx="14901333" cy="3925867"/>
          </a:xfrm>
          <a:prstGeom prst="rect">
            <a:avLst/>
          </a:prstGeom>
          <a:noFill/>
          <a:ln>
            <a:noFill/>
          </a:ln>
        </p:spPr>
        <p:txBody>
          <a:bodyPr lIns="121906" tIns="121906" rIns="121906" bIns="121906"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68" marR="0" lvl="2" indent="-112884"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536" marR="0" lvl="3" indent="-135461"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304" marR="0" lvl="4" indent="-135461"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1365" marR="0" lvl="5"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938" marR="0" lvl="6"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60512" marR="0" lvl="7"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70085" marR="0" lvl="8"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45" name="Shape 45"/>
          <p:cNvSpPr/>
          <p:nvPr/>
        </p:nvSpPr>
        <p:spPr>
          <a:xfrm>
            <a:off x="0" y="6364222"/>
            <a:ext cx="16256000" cy="2779733"/>
          </a:xfrm>
          <a:prstGeom prst="rect">
            <a:avLst/>
          </a:prstGeom>
          <a:solidFill>
            <a:schemeClr val="accent1"/>
          </a:solidFill>
          <a:ln>
            <a:noFill/>
          </a:ln>
        </p:spPr>
        <p:txBody>
          <a:bodyPr lIns="597574" tIns="2270834" rIns="121906" bIns="60931" anchor="t" anchorCtr="0">
            <a:noAutofit/>
          </a:bodyPr>
          <a:lstStyle/>
          <a:p>
            <a:pPr defTabSz="914400"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pic>
        <p:nvPicPr>
          <p:cNvPr id="46" name="Shape 4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8"/>
            <a:ext cx="542400" cy="536533"/>
          </a:xfrm>
          <a:prstGeom prst="rect">
            <a:avLst/>
          </a:prstGeom>
          <a:noFill/>
          <a:ln>
            <a:noFill/>
          </a:ln>
        </p:spPr>
      </p:pic>
    </p:spTree>
    <p:extLst>
      <p:ext uri="{BB962C8B-B14F-4D97-AF65-F5344CB8AC3E}">
        <p14:creationId xmlns:p14="http://schemas.microsoft.com/office/powerpoint/2010/main" val="198839187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Branding">
    <p:bg>
      <p:bgPr>
        <a:solidFill>
          <a:schemeClr val="lt1"/>
        </a:solidFill>
        <a:effectLst/>
      </p:bgPr>
    </p:bg>
    <p:spTree>
      <p:nvGrpSpPr>
        <p:cNvPr id="1" name="Shape 47"/>
        <p:cNvGrpSpPr/>
        <p:nvPr/>
      </p:nvGrpSpPr>
      <p:grpSpPr>
        <a:xfrm>
          <a:off x="0" y="0"/>
          <a:ext cx="0" cy="0"/>
          <a:chOff x="0" y="0"/>
          <a:chExt cx="0" cy="0"/>
        </a:xfrm>
      </p:grpSpPr>
      <p:pic>
        <p:nvPicPr>
          <p:cNvPr id="48" name="Shape 48"/>
          <p:cNvPicPr preferRelativeResize="0"/>
          <p:nvPr/>
        </p:nvPicPr>
        <p:blipFill rotWithShape="1">
          <a:blip r:embed="rId2" cstate="print">
            <a:alphaModFix/>
            <a:extLst>
              <a:ext uri="{28A0092B-C50C-407E-A947-70E740481C1C}">
                <a14:useLocalDpi xmlns:a14="http://schemas.microsoft.com/office/drawing/2010/main"/>
              </a:ext>
            </a:extLst>
          </a:blip>
          <a:srcRect b="9321"/>
          <a:stretch/>
        </p:blipFill>
        <p:spPr>
          <a:xfrm>
            <a:off x="5588000" y="1807202"/>
            <a:ext cx="5080000" cy="5014400"/>
          </a:xfrm>
          <a:prstGeom prst="rect">
            <a:avLst/>
          </a:prstGeom>
          <a:noFill/>
          <a:ln>
            <a:noFill/>
          </a:ln>
        </p:spPr>
      </p:pic>
    </p:spTree>
    <p:extLst>
      <p:ext uri="{BB962C8B-B14F-4D97-AF65-F5344CB8AC3E}">
        <p14:creationId xmlns:p14="http://schemas.microsoft.com/office/powerpoint/2010/main" val="23852956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677334" y="609598"/>
            <a:ext cx="14901333" cy="738667"/>
          </a:xfrm>
          <a:prstGeom prst="rect">
            <a:avLst/>
          </a:prstGeom>
          <a:noFill/>
          <a:ln>
            <a:noFill/>
          </a:ln>
        </p:spPr>
        <p:txBody>
          <a:bodyPr lIns="121906" tIns="121906" rIns="121906" bIns="121906" anchor="t" anchorCtr="0"/>
          <a:lstStyle>
            <a:lvl1pPr marL="0" marR="0" lvl="0" indent="0" algn="l" rtl="0">
              <a:lnSpc>
                <a:spcPct val="90000"/>
              </a:lnSpc>
              <a:spcBef>
                <a:spcPts val="0"/>
              </a:spcBef>
              <a:buClr>
                <a:schemeClr val="accent2"/>
              </a:buClr>
              <a:buFont typeface="Raleway"/>
              <a:buNone/>
              <a:defRPr b="0" i="0" u="none" strike="noStrike" cap="none">
                <a:solidFill>
                  <a:schemeClr val="accen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51" name="Shape 51"/>
          <p:cNvSpPr txBox="1">
            <a:spLocks noGrp="1"/>
          </p:cNvSpPr>
          <p:nvPr>
            <p:ph type="body" idx="1"/>
          </p:nvPr>
        </p:nvSpPr>
        <p:spPr>
          <a:xfrm>
            <a:off x="677334" y="1841632"/>
            <a:ext cx="14901333" cy="5768000"/>
          </a:xfrm>
          <a:prstGeom prst="rect">
            <a:avLst/>
          </a:prstGeom>
          <a:noFill/>
          <a:ln>
            <a:noFill/>
          </a:ln>
        </p:spPr>
        <p:txBody>
          <a:bodyPr lIns="121906" tIns="121906" rIns="121906" bIns="121906"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68" marR="0" lvl="2" indent="-112884"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536" marR="0" lvl="3" indent="-135461"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304" marR="0" lvl="4" indent="-135461"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1365" marR="0" lvl="5"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938" marR="0" lvl="6"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60512" marR="0" lvl="7"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70085" marR="0" lvl="8"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pic>
        <p:nvPicPr>
          <p:cNvPr id="52" name="Shape 5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8"/>
            <a:ext cx="542400" cy="536533"/>
          </a:xfrm>
          <a:prstGeom prst="rect">
            <a:avLst/>
          </a:prstGeom>
          <a:noFill/>
          <a:ln>
            <a:noFill/>
          </a:ln>
        </p:spPr>
      </p:pic>
    </p:spTree>
    <p:extLst>
      <p:ext uri="{BB962C8B-B14F-4D97-AF65-F5344CB8AC3E}">
        <p14:creationId xmlns:p14="http://schemas.microsoft.com/office/powerpoint/2010/main" val="156651088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Blank">
    <p:spTree>
      <p:nvGrpSpPr>
        <p:cNvPr id="1" name="Shape 53"/>
        <p:cNvGrpSpPr/>
        <p:nvPr/>
      </p:nvGrpSpPr>
      <p:grpSpPr>
        <a:xfrm>
          <a:off x="0" y="0"/>
          <a:ext cx="0" cy="0"/>
          <a:chOff x="0" y="0"/>
          <a:chExt cx="0" cy="0"/>
        </a:xfrm>
      </p:grpSpPr>
    </p:spTree>
    <p:extLst>
      <p:ext uri="{BB962C8B-B14F-4D97-AF65-F5344CB8AC3E}">
        <p14:creationId xmlns:p14="http://schemas.microsoft.com/office/powerpoint/2010/main" val="303274538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Title Only">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677335" y="609602"/>
            <a:ext cx="14901333" cy="676800"/>
          </a:xfrm>
          <a:prstGeom prst="rect">
            <a:avLst/>
          </a:prstGeom>
          <a:noFill/>
          <a:ln>
            <a:noFill/>
          </a:ln>
        </p:spPr>
        <p:txBody>
          <a:bodyPr lIns="121906" tIns="121906" rIns="121906" bIns="121906" anchor="t" anchorCtr="0"/>
          <a:lstStyle>
            <a:lvl1pPr marL="0" marR="0" lvl="0" indent="0" algn="l" rtl="0">
              <a:lnSpc>
                <a:spcPct val="90000"/>
              </a:lnSpc>
              <a:spcBef>
                <a:spcPts val="0"/>
              </a:spcBef>
              <a:buClr>
                <a:srgbClr val="435464"/>
              </a:buClr>
              <a:buNone/>
              <a:defRPr b="0" i="0" u="none" strike="noStrike" cap="none">
                <a:solidFill>
                  <a:srgbClr val="435464"/>
                </a:solidFill>
              </a:defRPr>
            </a:lvl1pPr>
            <a:lvl2pPr lvl="1" indent="0" rtl="0">
              <a:spcBef>
                <a:spcPts val="0"/>
              </a:spcBef>
              <a:buSzPct val="100000"/>
              <a:buFont typeface="Raleway"/>
              <a:buNone/>
              <a:defRPr sz="5300">
                <a:latin typeface="Raleway"/>
                <a:ea typeface="Raleway"/>
                <a:cs typeface="Raleway"/>
                <a:sym typeface="Raleway"/>
              </a:defRPr>
            </a:lvl2pPr>
            <a:lvl3pPr lvl="2" indent="0" rtl="0">
              <a:spcBef>
                <a:spcPts val="0"/>
              </a:spcBef>
              <a:buSzPct val="100000"/>
              <a:buFont typeface="Raleway"/>
              <a:buNone/>
              <a:defRPr sz="5300">
                <a:latin typeface="Raleway"/>
                <a:ea typeface="Raleway"/>
                <a:cs typeface="Raleway"/>
                <a:sym typeface="Raleway"/>
              </a:defRPr>
            </a:lvl3pPr>
            <a:lvl4pPr lvl="3" indent="0" rtl="0">
              <a:spcBef>
                <a:spcPts val="0"/>
              </a:spcBef>
              <a:buSzPct val="100000"/>
              <a:buFont typeface="Raleway"/>
              <a:buNone/>
              <a:defRPr sz="5300">
                <a:latin typeface="Raleway"/>
                <a:ea typeface="Raleway"/>
                <a:cs typeface="Raleway"/>
                <a:sym typeface="Raleway"/>
              </a:defRPr>
            </a:lvl4pPr>
            <a:lvl5pPr lvl="4" indent="0" rtl="0">
              <a:spcBef>
                <a:spcPts val="0"/>
              </a:spcBef>
              <a:buSzPct val="100000"/>
              <a:buFont typeface="Raleway"/>
              <a:buNone/>
              <a:defRPr sz="5300">
                <a:latin typeface="Raleway"/>
                <a:ea typeface="Raleway"/>
                <a:cs typeface="Raleway"/>
                <a:sym typeface="Raleway"/>
              </a:defRPr>
            </a:lvl5pPr>
            <a:lvl6pPr lvl="5" indent="0" rtl="0">
              <a:spcBef>
                <a:spcPts val="0"/>
              </a:spcBef>
              <a:buSzPct val="100000"/>
              <a:buFont typeface="Raleway"/>
              <a:buNone/>
              <a:defRPr sz="5300">
                <a:latin typeface="Raleway"/>
                <a:ea typeface="Raleway"/>
                <a:cs typeface="Raleway"/>
                <a:sym typeface="Raleway"/>
              </a:defRPr>
            </a:lvl6pPr>
            <a:lvl7pPr lvl="6" indent="0" rtl="0">
              <a:spcBef>
                <a:spcPts val="0"/>
              </a:spcBef>
              <a:buSzPct val="100000"/>
              <a:buFont typeface="Raleway"/>
              <a:buNone/>
              <a:defRPr sz="5300">
                <a:latin typeface="Raleway"/>
                <a:ea typeface="Raleway"/>
                <a:cs typeface="Raleway"/>
                <a:sym typeface="Raleway"/>
              </a:defRPr>
            </a:lvl7pPr>
            <a:lvl8pPr lvl="7" indent="0" rtl="0">
              <a:spcBef>
                <a:spcPts val="0"/>
              </a:spcBef>
              <a:buSzPct val="100000"/>
              <a:buFont typeface="Raleway"/>
              <a:buNone/>
              <a:defRPr sz="5300">
                <a:latin typeface="Raleway"/>
                <a:ea typeface="Raleway"/>
                <a:cs typeface="Raleway"/>
                <a:sym typeface="Raleway"/>
              </a:defRPr>
            </a:lvl8pPr>
            <a:lvl9pPr lvl="8" indent="0" rtl="0">
              <a:spcBef>
                <a:spcPts val="0"/>
              </a:spcBef>
              <a:buSzPct val="100000"/>
              <a:buFont typeface="Raleway"/>
              <a:buNone/>
              <a:defRPr sz="5300">
                <a:latin typeface="Raleway"/>
                <a:ea typeface="Raleway"/>
                <a:cs typeface="Raleway"/>
                <a:sym typeface="Raleway"/>
              </a:defRPr>
            </a:lvl9pPr>
          </a:lstStyle>
          <a:p>
            <a:endParaRPr/>
          </a:p>
        </p:txBody>
      </p:sp>
    </p:spTree>
    <p:extLst>
      <p:ext uri="{BB962C8B-B14F-4D97-AF65-F5344CB8AC3E}">
        <p14:creationId xmlns:p14="http://schemas.microsoft.com/office/powerpoint/2010/main" val="21316708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Logo Middle">
    <p:spTree>
      <p:nvGrpSpPr>
        <p:cNvPr id="1" name="Shape 56"/>
        <p:cNvGrpSpPr/>
        <p:nvPr/>
      </p:nvGrpSpPr>
      <p:grpSpPr>
        <a:xfrm>
          <a:off x="0" y="0"/>
          <a:ext cx="0" cy="0"/>
          <a:chOff x="0" y="0"/>
          <a:chExt cx="0" cy="0"/>
        </a:xfrm>
      </p:grpSpPr>
      <p:pic>
        <p:nvPicPr>
          <p:cNvPr id="57" name="Shape 57" descr="plain transparent logo.png"/>
          <p:cNvPicPr preferRelativeResize="0"/>
          <p:nvPr/>
        </p:nvPicPr>
        <p:blipFill rotWithShape="1">
          <a:blip r:embed="rId2">
            <a:alphaModFix/>
          </a:blip>
          <a:srcRect/>
          <a:stretch/>
        </p:blipFill>
        <p:spPr>
          <a:xfrm>
            <a:off x="5339319" y="1753223"/>
            <a:ext cx="5563733" cy="5501867"/>
          </a:xfrm>
          <a:prstGeom prst="rect">
            <a:avLst/>
          </a:prstGeom>
          <a:noFill/>
          <a:ln>
            <a:noFill/>
          </a:ln>
        </p:spPr>
      </p:pic>
      <p:sp>
        <p:nvSpPr>
          <p:cNvPr id="58" name="Shape 58"/>
          <p:cNvSpPr/>
          <p:nvPr/>
        </p:nvSpPr>
        <p:spPr>
          <a:xfrm>
            <a:off x="15138877" y="8031214"/>
            <a:ext cx="906133" cy="870933"/>
          </a:xfrm>
          <a:prstGeom prst="rect">
            <a:avLst/>
          </a:prstGeom>
          <a:solidFill>
            <a:srgbClr val="FEFEFE"/>
          </a:solidFill>
          <a:ln>
            <a:noFill/>
          </a:ln>
        </p:spPr>
        <p:txBody>
          <a:bodyPr lIns="101596" tIns="50798" rIns="101596" bIns="50798" anchor="ctr" anchorCtr="0">
            <a:noAutofit/>
          </a:bodyPr>
          <a:lstStyle/>
          <a:p>
            <a:pPr algn="ctr" defTabSz="914400" fontAlgn="auto">
              <a:spcBef>
                <a:spcPts val="0"/>
              </a:spcBef>
              <a:spcAft>
                <a:spcPts val="0"/>
              </a:spcAft>
              <a:buSzPct val="25000"/>
            </a:pPr>
            <a:r>
              <a:rPr lang="en-US" sz="2700" kern="0">
                <a:solidFill>
                  <a:srgbClr val="FFFFFF"/>
                </a:solidFill>
                <a:latin typeface="Gill Sans"/>
                <a:ea typeface="Gill Sans"/>
                <a:cs typeface="Gill Sans"/>
                <a:sym typeface="Gill Sans"/>
              </a:rPr>
              <a:t> </a:t>
            </a:r>
          </a:p>
        </p:txBody>
      </p:sp>
    </p:spTree>
    <p:extLst>
      <p:ext uri="{BB962C8B-B14F-4D97-AF65-F5344CB8AC3E}">
        <p14:creationId xmlns:p14="http://schemas.microsoft.com/office/powerpoint/2010/main" val="253558510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Picture &amp;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8243085" y="1856203"/>
            <a:ext cx="7332873" cy="5345954"/>
          </a:xfrm>
        </p:spPr>
        <p:txBody>
          <a:bodyPr>
            <a:noAutofit/>
          </a:bodyPr>
          <a:lstStyle>
            <a:lvl1pPr>
              <a:defRPr baseline="0"/>
            </a:lvl1pPr>
            <a:lvl2pPr>
              <a:defRPr baseline="0"/>
            </a:lvl2pPr>
            <a:lvl3pPr>
              <a:defRPr baseline="0"/>
            </a:lvl3pPr>
            <a:lvl4pPr>
              <a:defRPr baseline="0"/>
            </a:lvl4pPr>
            <a:lvl5pPr>
              <a:defRPr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Picture Placeholder 3"/>
          <p:cNvSpPr>
            <a:spLocks noGrp="1"/>
          </p:cNvSpPr>
          <p:nvPr>
            <p:ph type="pic" sz="quarter" idx="11"/>
          </p:nvPr>
        </p:nvSpPr>
        <p:spPr>
          <a:xfrm>
            <a:off x="677338" y="1855612"/>
            <a:ext cx="7332485" cy="5346348"/>
          </a:xfrm>
        </p:spPr>
        <p:txBody>
          <a:bodyPr/>
          <a:lstStyle/>
          <a:p>
            <a:endParaRPr lang="en-US"/>
          </a:p>
        </p:txBody>
      </p:sp>
    </p:spTree>
    <p:extLst>
      <p:ext uri="{BB962C8B-B14F-4D97-AF65-F5344CB8AC3E}">
        <p14:creationId xmlns:p14="http://schemas.microsoft.com/office/powerpoint/2010/main" val="694348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Text Placeholder 7"/>
          <p:cNvSpPr>
            <a:spLocks noGrp="1"/>
          </p:cNvSpPr>
          <p:nvPr>
            <p:ph type="body" sz="quarter" idx="10"/>
          </p:nvPr>
        </p:nvSpPr>
        <p:spPr bwMode="white">
          <a:xfrm>
            <a:off x="3013753" y="4187115"/>
            <a:ext cx="10972800" cy="512898"/>
          </a:xfrm>
        </p:spPr>
        <p:txBody>
          <a:bodyPr lIns="91425" tIns="91425" rIns="91425" bIns="91425">
            <a:spAutoFit/>
          </a:bodyPr>
          <a:lstStyle>
            <a:lvl1pPr marL="0" indent="0">
              <a:buNone/>
              <a:defRPr sz="2100" b="0" baseline="0">
                <a:solidFill>
                  <a:schemeClr val="accent3">
                    <a:lumMod val="50000"/>
                  </a:schemeClr>
                </a:solidFill>
              </a:defRPr>
            </a:lvl1pPr>
            <a:lvl2pPr marL="308971" indent="0">
              <a:buNone/>
              <a:defRPr sz="2100" b="1"/>
            </a:lvl2pPr>
            <a:lvl3pPr marL="609479" indent="0">
              <a:buNone/>
              <a:defRPr sz="2100" b="1"/>
            </a:lvl3pPr>
            <a:lvl4pPr marL="840148" indent="0">
              <a:buNone/>
              <a:defRPr sz="2100" b="1"/>
            </a:lvl4pPr>
            <a:lvl5pPr marL="1068703" indent="0">
              <a:buNone/>
              <a:defRPr sz="2100" b="1"/>
            </a:lvl5pPr>
          </a:lstStyle>
          <a:p>
            <a:pPr lvl="0"/>
            <a:r>
              <a:rPr lang="en-US"/>
              <a:t>Click to edit Master text styles</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220585"/>
      </p:ext>
    </p:extLst>
  </p:cSld>
  <p:clrMapOvr>
    <a:masterClrMapping/>
  </p:clrMapOvr>
  <p:transition xmlns:p14="http://schemas.microsoft.com/office/powerpoint/2010/main" spd="med">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650041" y="1856198"/>
            <a:ext cx="14898624" cy="5345954"/>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13741958"/>
      </p:ext>
    </p:extLst>
  </p:cSld>
  <p:clrMapOvr>
    <a:masterClrMapping/>
  </p:clrMapOvr>
  <p:transition xmlns:p14="http://schemas.microsoft.com/office/powerpoint/2010/mai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03250" y="1336678"/>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113754"/>
            <a:ext cx="14423692" cy="5951611"/>
          </a:xfrm>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vl2pPr>
              <a:defRPr sz="3200"/>
            </a:lvl2pPr>
            <a:lvl3pPr>
              <a:defRPr sz="3200"/>
            </a:lvl3pPr>
            <a:lvl4pPr>
              <a:defRPr sz="3200"/>
            </a:lvl4pPr>
            <a:lvl5pPr>
              <a:defRPr sz="3200"/>
            </a:lvl5pPr>
          </a:lstStyle>
          <a:p>
            <a:pPr lvl="0"/>
            <a:r>
              <a:rPr lang="en-US" dirty="0"/>
              <a:t>SOURCE</a:t>
            </a:r>
          </a:p>
        </p:txBody>
      </p:sp>
      <p:sp>
        <p:nvSpPr>
          <p:cNvPr id="5" name="Text Placeholder 4"/>
          <p:cNvSpPr>
            <a:spLocks noGrp="1"/>
          </p:cNvSpPr>
          <p:nvPr>
            <p:ph type="body" sz="quarter" idx="11" hasCustomPrompt="1"/>
          </p:nvPr>
        </p:nvSpPr>
        <p:spPr>
          <a:xfrm>
            <a:off x="1121104" y="1337157"/>
            <a:ext cx="14422528" cy="566391"/>
          </a:xfrm>
          <a:solidFill>
            <a:schemeClr val="bg1">
              <a:lumMod val="85000"/>
              <a:alpha val="50000"/>
            </a:schemeClr>
          </a:solidFill>
        </p:spPr>
        <p:txBody>
          <a:bodyPr lIns="91425" bIns="91425"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124446" y="3538310"/>
            <a:ext cx="14404274" cy="659006"/>
          </a:xfrm>
          <a:solidFill>
            <a:srgbClr val="FF0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2" y="4206990"/>
            <a:ext cx="14404274" cy="626533"/>
          </a:xfrm>
          <a:solidFill>
            <a:srgbClr val="008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4"/>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5" y="2315963"/>
            <a:ext cx="14423692" cy="5580480"/>
          </a:xfrm>
          <a:solidFill>
            <a:schemeClr val="tx2"/>
          </a:solidFill>
          <a:ln w="12700">
            <a:solidFill>
              <a:schemeClr val="tx2"/>
            </a:solidFill>
            <a:prstDash val="dash"/>
          </a:ln>
        </p:spPr>
        <p:txBody>
          <a:bodyPr lIns="91425" tIns="45714" rIns="91425" bIns="45714">
            <a:no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4" y="1337150"/>
            <a:ext cx="14422528" cy="729785"/>
          </a:xfrm>
          <a:solidFill>
            <a:schemeClr val="tx2"/>
          </a:solidFill>
        </p:spPr>
        <p:txBody>
          <a:bodyPr lIns="91425"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127883" y="3228516"/>
            <a:ext cx="14420850" cy="557212"/>
          </a:xfrm>
          <a:solidFill>
            <a:schemeClr val="accent1">
              <a:alpha val="60000"/>
            </a:schemeClr>
          </a:solidFill>
          <a:ln>
            <a:solidFill>
              <a:schemeClr val="accent1">
                <a:lumMod val="75000"/>
              </a:schemeClr>
            </a:solidFill>
          </a:ln>
        </p:spPr>
        <p:txBody>
          <a:bodyPr anchor="ctr">
            <a:noAutofit/>
          </a:bodyPr>
          <a:lstStyle>
            <a:lvl1pPr algn="l">
              <a:defRPr sz="43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900"/>
            </a:lvl1pPr>
          </a:lstStyle>
          <a:p>
            <a:r>
              <a:rPr lang="en-US"/>
              <a:t>Click to edit Master title style</a:t>
            </a:r>
            <a:endParaRPr lang="en-US" dirty="0"/>
          </a:p>
        </p:txBody>
      </p:sp>
    </p:spTree>
    <p:extLst>
      <p:ext uri="{BB962C8B-B14F-4D97-AF65-F5344CB8AC3E}">
        <p14:creationId xmlns:p14="http://schemas.microsoft.com/office/powerpoint/2010/main" val="385743076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5" cy="3410818"/>
          </a:xfrm>
          <a:solidFill>
            <a:schemeClr val="tx2"/>
          </a:solidFill>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19" y="4999860"/>
            <a:ext cx="14934889" cy="2880770"/>
          </a:xfrm>
        </p:spPr>
        <p:txBody>
          <a:bodyPr>
            <a:noAutofit/>
          </a:bodyPr>
          <a:lstStyle>
            <a:lvl1pPr>
              <a:defRPr sz="3200"/>
            </a:lvl1pPr>
            <a:lvl2pPr>
              <a:defRPr sz="2800"/>
            </a:lvl2pPr>
            <a:lvl3pPr>
              <a:defRPr sz="25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0706418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4"/>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315963"/>
            <a:ext cx="14423692" cy="5580480"/>
          </a:xfrm>
          <a:solidFill>
            <a:schemeClr val="accent4">
              <a:lumMod val="50000"/>
            </a:schemeClr>
          </a:solidFill>
          <a:ln w="12700">
            <a:solidFill>
              <a:schemeClr val="tx2"/>
            </a:solidFill>
            <a:prstDash val="dash"/>
          </a:ln>
        </p:spPr>
        <p:txBody>
          <a:bodyPr lIns="91425" tIns="45714" rIns="91425" bIns="45714">
            <a:no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4" y="1337150"/>
            <a:ext cx="14422528" cy="729785"/>
          </a:xfrm>
          <a:solidFill>
            <a:schemeClr val="accent4">
              <a:lumMod val="50000"/>
            </a:schemeClr>
          </a:solidFill>
        </p:spPr>
        <p:txBody>
          <a:bodyPr lIns="91425"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&gt; command</a:t>
            </a:r>
          </a:p>
        </p:txBody>
      </p:sp>
      <p:sp>
        <p:nvSpPr>
          <p:cNvPr id="12" name="Content Placeholder 5"/>
          <p:cNvSpPr>
            <a:spLocks noGrp="1"/>
          </p:cNvSpPr>
          <p:nvPr>
            <p:ph sz="quarter" idx="12" hasCustomPrompt="1"/>
          </p:nvPr>
        </p:nvSpPr>
        <p:spPr>
          <a:xfrm>
            <a:off x="1127883" y="3228516"/>
            <a:ext cx="14420850" cy="557212"/>
          </a:xfrm>
          <a:solidFill>
            <a:schemeClr val="accent1">
              <a:alpha val="60000"/>
            </a:schemeClr>
          </a:solidFill>
          <a:ln>
            <a:solidFill>
              <a:schemeClr val="accent1">
                <a:lumMod val="75000"/>
              </a:schemeClr>
            </a:solidFill>
          </a:ln>
        </p:spPr>
        <p:txBody>
          <a:bodyPr anchor="ctr">
            <a:noAutofit/>
          </a:bodyPr>
          <a:lstStyle>
            <a:lvl1pPr algn="l">
              <a:defRPr sz="4300" baseline="0">
                <a:solidFill>
                  <a:schemeClr val="bg2"/>
                </a:solidFill>
                <a:latin typeface="Courier New"/>
                <a:cs typeface="Courier New"/>
              </a:defRPr>
            </a:lvl1pPr>
          </a:lstStyle>
          <a:p>
            <a:pPr lvl="0"/>
            <a:r>
              <a:rPr lang="en-US" dirty="0"/>
              <a:t> </a:t>
            </a:r>
          </a:p>
        </p:txBody>
      </p:sp>
    </p:spTree>
    <p:extLst>
      <p:ext uri="{BB962C8B-B14F-4D97-AF65-F5344CB8AC3E}">
        <p14:creationId xmlns:p14="http://schemas.microsoft.com/office/powerpoint/2010/main" val="421755591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5" cy="3410818"/>
          </a:xfrm>
          <a:solidFill>
            <a:schemeClr val="accent4">
              <a:lumMod val="50000"/>
            </a:schemeClr>
          </a:solidFill>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19" y="4999860"/>
            <a:ext cx="14934889" cy="2880770"/>
          </a:xfrm>
        </p:spPr>
        <p:txBody>
          <a:bodyPr>
            <a:noAutofit/>
          </a:bodyPr>
          <a:lstStyle>
            <a:lvl1pPr>
              <a:defRPr sz="3200"/>
            </a:lvl1pPr>
            <a:lvl2pPr>
              <a:defRPr sz="2800"/>
            </a:lvl2pPr>
            <a:lvl3pPr>
              <a:defRPr sz="25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5780780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03250" y="1336678"/>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113754"/>
            <a:ext cx="14423692" cy="5951611"/>
          </a:xfrm>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vl2pPr>
              <a:defRPr sz="3200"/>
            </a:lvl2pPr>
            <a:lvl3pPr>
              <a:defRPr sz="3200"/>
            </a:lvl3pPr>
            <a:lvl4pPr>
              <a:defRPr sz="3200"/>
            </a:lvl4pPr>
            <a:lvl5pPr>
              <a:defRPr sz="3200"/>
            </a:lvl5pPr>
          </a:lstStyle>
          <a:p>
            <a:pPr lvl="0"/>
            <a:r>
              <a:rPr lang="en-US" dirty="0"/>
              <a:t>SOURCE</a:t>
            </a:r>
          </a:p>
        </p:txBody>
      </p:sp>
      <p:sp>
        <p:nvSpPr>
          <p:cNvPr id="5" name="Text Placeholder 4"/>
          <p:cNvSpPr>
            <a:spLocks noGrp="1"/>
          </p:cNvSpPr>
          <p:nvPr>
            <p:ph type="body" sz="quarter" idx="11" hasCustomPrompt="1"/>
          </p:nvPr>
        </p:nvSpPr>
        <p:spPr>
          <a:xfrm>
            <a:off x="1121104" y="1337157"/>
            <a:ext cx="14422528" cy="566391"/>
          </a:xfrm>
          <a:solidFill>
            <a:schemeClr val="bg1">
              <a:lumMod val="85000"/>
              <a:alpha val="50000"/>
            </a:schemeClr>
          </a:solidFill>
        </p:spPr>
        <p:txBody>
          <a:bodyPr lIns="91425" bIns="91425"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124446" y="3538310"/>
            <a:ext cx="14404274" cy="659006"/>
          </a:xfrm>
          <a:solidFill>
            <a:srgbClr val="FF0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2" y="4206990"/>
            <a:ext cx="14404274" cy="626533"/>
          </a:xfrm>
          <a:solidFill>
            <a:srgbClr val="008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60808927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9"/>
          </a:xfrm>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baseline="0">
                <a:latin typeface="Consolas"/>
                <a:cs typeface="Consolas"/>
              </a:defRPr>
            </a:lvl1pPr>
          </a:lstStyle>
          <a:p>
            <a:pPr lvl="0"/>
            <a:r>
              <a:rPr lang="en-US" dirty="0"/>
              <a:t>source code without a file</a:t>
            </a:r>
          </a:p>
        </p:txBody>
      </p:sp>
      <p:sp>
        <p:nvSpPr>
          <p:cNvPr id="14" name="Text Placeholder 13"/>
          <p:cNvSpPr>
            <a:spLocks noGrp="1"/>
          </p:cNvSpPr>
          <p:nvPr>
            <p:ph type="body" sz="quarter" idx="11" hasCustomPrompt="1"/>
          </p:nvPr>
        </p:nvSpPr>
        <p:spPr>
          <a:xfrm>
            <a:off x="610840" y="2775894"/>
            <a:ext cx="14925911" cy="659006"/>
          </a:xfrm>
          <a:solidFill>
            <a:srgbClr val="FF0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
        <p:nvSpPr>
          <p:cNvPr id="17" name="Text Placeholder 13"/>
          <p:cNvSpPr>
            <a:spLocks noGrp="1"/>
          </p:cNvSpPr>
          <p:nvPr>
            <p:ph type="body" sz="quarter" idx="12" hasCustomPrompt="1"/>
          </p:nvPr>
        </p:nvSpPr>
        <p:spPr>
          <a:xfrm>
            <a:off x="621437" y="3444570"/>
            <a:ext cx="14925911" cy="626533"/>
          </a:xfrm>
          <a:solidFill>
            <a:srgbClr val="008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404457066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6" y="1348277"/>
            <a:ext cx="7310937" cy="6678418"/>
          </a:xfrm>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8233833" y="1348277"/>
            <a:ext cx="7310969" cy="6678418"/>
          </a:xfrm>
        </p:spPr>
        <p:txBody>
          <a:bodyPr>
            <a:noAutofit/>
          </a:bodyPr>
          <a:lstStyle>
            <a:lvl1pPr>
              <a:defRPr sz="3200"/>
            </a:lvl1pPr>
            <a:lvl2pPr>
              <a:defRPr sz="2800"/>
            </a:lvl2pPr>
            <a:lvl3pPr>
              <a:defRPr sz="25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
        <p:nvSpPr>
          <p:cNvPr id="10" name="Text Placeholder 13"/>
          <p:cNvSpPr>
            <a:spLocks noGrp="1"/>
          </p:cNvSpPr>
          <p:nvPr>
            <p:ph type="body" sz="quarter" idx="11" hasCustomPrompt="1"/>
          </p:nvPr>
        </p:nvSpPr>
        <p:spPr>
          <a:xfrm>
            <a:off x="624418" y="2775894"/>
            <a:ext cx="7281333" cy="659006"/>
          </a:xfrm>
          <a:solidFill>
            <a:srgbClr val="FF0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
        <p:nvSpPr>
          <p:cNvPr id="11" name="Text Placeholder 13"/>
          <p:cNvSpPr>
            <a:spLocks noGrp="1"/>
          </p:cNvSpPr>
          <p:nvPr>
            <p:ph type="body" sz="quarter" idx="13" hasCustomPrompt="1"/>
          </p:nvPr>
        </p:nvSpPr>
        <p:spPr>
          <a:xfrm>
            <a:off x="621431" y="3444570"/>
            <a:ext cx="7284320" cy="626533"/>
          </a:xfrm>
          <a:solidFill>
            <a:srgbClr val="008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131751535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5" cy="3410818"/>
          </a:xfrm>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609919" y="4999866"/>
            <a:ext cx="14934889" cy="3010555"/>
          </a:xfrm>
        </p:spPr>
        <p:txBody>
          <a:bodyPr>
            <a:no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3"/>
          <p:cNvSpPr>
            <a:spLocks noGrp="1"/>
          </p:cNvSpPr>
          <p:nvPr>
            <p:ph type="body" sz="quarter" idx="11" hasCustomPrompt="1"/>
          </p:nvPr>
        </p:nvSpPr>
        <p:spPr>
          <a:xfrm>
            <a:off x="610836" y="2775894"/>
            <a:ext cx="14925909" cy="659006"/>
          </a:xfrm>
          <a:solidFill>
            <a:srgbClr val="FF0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
        <p:nvSpPr>
          <p:cNvPr id="10" name="Text Placeholder 13"/>
          <p:cNvSpPr>
            <a:spLocks noGrp="1"/>
          </p:cNvSpPr>
          <p:nvPr>
            <p:ph type="body" sz="quarter" idx="13" hasCustomPrompt="1"/>
          </p:nvPr>
        </p:nvSpPr>
        <p:spPr>
          <a:xfrm>
            <a:off x="621431" y="3444570"/>
            <a:ext cx="14925909" cy="626533"/>
          </a:xfrm>
          <a:solidFill>
            <a:srgbClr val="008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265538386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1"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893" tIns="60947" rIns="121893" bIns="60947" anchor="ctr"/>
          <a:lstStyle/>
          <a:p>
            <a:pPr algn="ctr" defTabSz="1218555"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
        <p:nvSpPr>
          <p:cNvPr id="8" name="TextBox 9"/>
          <p:cNvSpPr txBox="1">
            <a:spLocks noChangeArrowheads="1"/>
          </p:cNvSpPr>
          <p:nvPr/>
        </p:nvSpPr>
        <p:spPr bwMode="white">
          <a:xfrm>
            <a:off x="5602288" y="554037"/>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9" tIns="121899" rIns="121899" bIns="121899"/>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sp>
        <p:nvSpPr>
          <p:cNvPr id="10" name="TextBox 10"/>
          <p:cNvSpPr txBox="1">
            <a:spLocks noChangeArrowheads="1"/>
          </p:cNvSpPr>
          <p:nvPr/>
        </p:nvSpPr>
        <p:spPr bwMode="white">
          <a:xfrm>
            <a:off x="8610601" y="530226"/>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9" tIns="121899" rIns="121899" bIns="121899"/>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5"/>
            <a:ext cx="7308850" cy="1588"/>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8"/>
            <a:ext cx="7310969" cy="6667828"/>
          </a:xfrm>
        </p:spPr>
        <p:txBody>
          <a:bodyPr lIns="91425" tIns="91425">
            <a:normAutofit/>
          </a:bodyPr>
          <a:lstStyle>
            <a:lvl1pPr>
              <a:defRPr sz="3200"/>
            </a:lvl1pPr>
            <a:lvl2pPr>
              <a:defRPr sz="2800"/>
            </a:lvl2pPr>
            <a:lvl3pPr>
              <a:defRPr sz="25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9" name="Content Placeholder 5"/>
          <p:cNvSpPr>
            <a:spLocks noGrp="1"/>
          </p:cNvSpPr>
          <p:nvPr>
            <p:ph sz="quarter" idx="12"/>
          </p:nvPr>
        </p:nvSpPr>
        <p:spPr>
          <a:xfrm>
            <a:off x="8233833" y="1348277"/>
            <a:ext cx="7310969" cy="6662137"/>
          </a:xfrm>
        </p:spPr>
        <p:txBody>
          <a:bodyPr lIns="91425" tIns="91425">
            <a:normAutofit/>
          </a:bodyPr>
          <a:lstStyle>
            <a:lvl1pPr>
              <a:defRPr sz="3200"/>
            </a:lvl1pPr>
            <a:lvl2pPr>
              <a:defRPr sz="2800"/>
            </a:lvl2pPr>
            <a:lvl3pPr>
              <a:defRPr sz="25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15" name="Text Placeholder 14"/>
          <p:cNvSpPr>
            <a:spLocks noGrp="1"/>
          </p:cNvSpPr>
          <p:nvPr>
            <p:ph type="body" sz="quarter" idx="15" hasCustomPrompt="1"/>
          </p:nvPr>
        </p:nvSpPr>
        <p:spPr>
          <a:xfrm>
            <a:off x="593330" y="268018"/>
            <a:ext cx="7376583" cy="836084"/>
          </a:xfrm>
        </p:spPr>
        <p:txBody>
          <a:bodyPr anchor="ctr">
            <a:noAutofit/>
          </a:bodyPr>
          <a:lstStyle>
            <a:lvl1pPr marL="0" indent="0" algn="ctr">
              <a:buFontTx/>
              <a:buNone/>
              <a:defRPr sz="5900" b="1" i="0" baseline="0">
                <a:solidFill>
                  <a:schemeClr val="accent1"/>
                </a:solidFill>
              </a:defRPr>
            </a:lvl1pPr>
          </a:lstStyle>
          <a:p>
            <a:pPr lvl="0"/>
            <a:r>
              <a:rPr lang="en-US" dirty="0"/>
              <a:t>A</a:t>
            </a:r>
          </a:p>
        </p:txBody>
      </p:sp>
      <p:sp>
        <p:nvSpPr>
          <p:cNvPr id="19" name="Text Placeholder 14"/>
          <p:cNvSpPr>
            <a:spLocks noGrp="1"/>
          </p:cNvSpPr>
          <p:nvPr>
            <p:ph type="body" sz="quarter" idx="16" hasCustomPrompt="1"/>
          </p:nvPr>
        </p:nvSpPr>
        <p:spPr>
          <a:xfrm>
            <a:off x="8204722" y="259547"/>
            <a:ext cx="7376583" cy="836084"/>
          </a:xfrm>
        </p:spPr>
        <p:txBody>
          <a:bodyPr anchor="ctr">
            <a:noAutofit/>
          </a:bodyPr>
          <a:lstStyle>
            <a:lvl1pPr marL="0" indent="0" algn="ctr">
              <a:buFontTx/>
              <a:buNone/>
              <a:defRPr sz="5900" b="1" i="0" baseline="0">
                <a:solidFill>
                  <a:schemeClr val="accent1"/>
                </a:solidFill>
              </a:defRPr>
            </a:lvl1pPr>
          </a:lstStyle>
          <a:p>
            <a:pPr lvl="0"/>
            <a:r>
              <a:rPr lang="en-US" dirty="0"/>
              <a:t>B</a:t>
            </a:r>
          </a:p>
        </p:txBody>
      </p:sp>
    </p:spTree>
    <p:extLst>
      <p:ext uri="{BB962C8B-B14F-4D97-AF65-F5344CB8AC3E}">
        <p14:creationId xmlns:p14="http://schemas.microsoft.com/office/powerpoint/2010/main" val="1507014316"/>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4"/>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603882" y="1806576"/>
            <a:ext cx="5048251" cy="4962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6818940"/>
      </p:ext>
    </p:extLst>
  </p:cSld>
  <p:clrMapOvr>
    <a:masterClrMapping/>
  </p:clrMapOvr>
  <p:transition xmlns:p14="http://schemas.microsoft.com/office/powerpoint/2010/mai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9"/>
          </a:xfrm>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baseline="0">
                <a:latin typeface="Consolas"/>
                <a:cs typeface="Consolas"/>
              </a:defRPr>
            </a:lvl1pPr>
          </a:lstStyle>
          <a:p>
            <a:pPr lvl="0"/>
            <a:r>
              <a:rPr lang="en-US" dirty="0"/>
              <a:t>source code without a file</a:t>
            </a:r>
          </a:p>
        </p:txBody>
      </p:sp>
      <p:sp>
        <p:nvSpPr>
          <p:cNvPr id="14" name="Text Placeholder 13"/>
          <p:cNvSpPr>
            <a:spLocks noGrp="1"/>
          </p:cNvSpPr>
          <p:nvPr>
            <p:ph type="body" sz="quarter" idx="11" hasCustomPrompt="1"/>
          </p:nvPr>
        </p:nvSpPr>
        <p:spPr>
          <a:xfrm>
            <a:off x="610840" y="2775894"/>
            <a:ext cx="14925911" cy="659006"/>
          </a:xfrm>
          <a:solidFill>
            <a:srgbClr val="FF0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
        <p:nvSpPr>
          <p:cNvPr id="17" name="Text Placeholder 13"/>
          <p:cNvSpPr>
            <a:spLocks noGrp="1"/>
          </p:cNvSpPr>
          <p:nvPr>
            <p:ph type="body" sz="quarter" idx="12" hasCustomPrompt="1"/>
          </p:nvPr>
        </p:nvSpPr>
        <p:spPr>
          <a:xfrm>
            <a:off x="621437" y="3444570"/>
            <a:ext cx="14925911" cy="626533"/>
          </a:xfrm>
          <a:solidFill>
            <a:srgbClr val="008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36962" y="144391"/>
            <a:ext cx="11554286"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19432" y="324732"/>
            <a:ext cx="2717147" cy="2189001"/>
          </a:xfrm>
          <a:prstGeom prst="rect">
            <a:avLst/>
          </a:prstGeom>
        </p:spPr>
      </p:pic>
      <p:sp>
        <p:nvSpPr>
          <p:cNvPr id="6" name="Title 1"/>
          <p:cNvSpPr>
            <a:spLocks noGrp="1"/>
          </p:cNvSpPr>
          <p:nvPr>
            <p:ph type="ctrTitle" hasCustomPrompt="1"/>
          </p:nvPr>
        </p:nvSpPr>
        <p:spPr bwMode="white">
          <a:xfrm>
            <a:off x="1671637" y="2294625"/>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671637" y="3271838"/>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870761839"/>
      </p:ext>
    </p:extLst>
  </p:cSld>
  <p:clrMapOvr>
    <a:masterClrMapping/>
  </p:clrMapOvr>
  <p:transition xmlns:p14="http://schemas.microsoft.com/office/powerpoint/2010/main" spd="med">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Custom Layout">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a:t>Click to edit Master title style</a:t>
            </a:r>
          </a:p>
        </p:txBody>
      </p:sp>
      <p:sp>
        <p:nvSpPr>
          <p:cNvPr id="11" name="Holder 6"/>
          <p:cNvSpPr txBox="1">
            <a:spLocks/>
          </p:cNvSpPr>
          <p:nvPr userDrawn="1"/>
        </p:nvSpPr>
        <p:spPr>
          <a:xfrm>
            <a:off x="10652006" y="11582402"/>
            <a:ext cx="321733" cy="656590"/>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0"/>
            <a:fld id="{81D60167-4931-47E6-BA6A-407CBD079E47}" type="slidenum">
              <a:rPr lang="en-US" sz="2100" smtClean="0">
                <a:solidFill>
                  <a:srgbClr val="3E4346"/>
                </a:solidFill>
              </a:rPr>
              <a:pPr marL="33860"/>
              <a:t>‹#›</a:t>
            </a:fld>
            <a:endParaRPr lang="en-US" sz="2100" dirty="0">
              <a:solidFill>
                <a:srgbClr val="3E4346"/>
              </a:solidFill>
            </a:endParaRPr>
          </a:p>
        </p:txBody>
      </p:sp>
      <p:sp>
        <p:nvSpPr>
          <p:cNvPr id="12" name="object 41"/>
          <p:cNvSpPr txBox="1">
            <a:spLocks/>
          </p:cNvSpPr>
          <p:nvPr userDrawn="1"/>
        </p:nvSpPr>
        <p:spPr>
          <a:xfrm>
            <a:off x="10430933" y="11582402"/>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0"/>
            <a:r>
              <a:rPr lang="en-US" sz="2100" dirty="0">
                <a:solidFill>
                  <a:srgbClr val="3E4346"/>
                </a:solidFill>
              </a:rPr>
              <a:t>1-</a:t>
            </a:r>
          </a:p>
        </p:txBody>
      </p:sp>
      <p:sp>
        <p:nvSpPr>
          <p:cNvPr id="17" name="Text Placeholder 4"/>
          <p:cNvSpPr>
            <a:spLocks noGrp="1"/>
          </p:cNvSpPr>
          <p:nvPr>
            <p:ph type="body" sz="quarter" idx="12"/>
          </p:nvPr>
        </p:nvSpPr>
        <p:spPr>
          <a:xfrm>
            <a:off x="677333" y="1856198"/>
            <a:ext cx="14898624" cy="5345954"/>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8132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6" y="144391"/>
            <a:ext cx="14076457"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070284" y="324732"/>
            <a:ext cx="2815435" cy="2189001"/>
          </a:xfrm>
          <a:prstGeom prst="rect">
            <a:avLst/>
          </a:prstGeom>
        </p:spPr>
      </p:pic>
      <p:sp>
        <p:nvSpPr>
          <p:cNvPr id="6" name="Title 1"/>
          <p:cNvSpPr>
            <a:spLocks noGrp="1"/>
          </p:cNvSpPr>
          <p:nvPr>
            <p:ph type="ctrTitle" hasCustomPrompt="1"/>
          </p:nvPr>
        </p:nvSpPr>
        <p:spPr bwMode="white">
          <a:xfrm>
            <a:off x="1660525" y="2294625"/>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660525" y="3260726"/>
            <a:ext cx="12330114" cy="2544286"/>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3663649248"/>
      </p:ext>
    </p:extLst>
  </p:cSld>
  <p:clrMapOvr>
    <a:masterClrMapping/>
  </p:clrMapOvr>
  <p:transition xmlns:p14="http://schemas.microsoft.com/office/powerpoint/2010/main" spd="med">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4_Bullets">
    <p:bg>
      <p:bgPr>
        <a:solidFill>
          <a:schemeClr val="lt1"/>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677335" y="609598"/>
            <a:ext cx="14901333" cy="738667"/>
          </a:xfrm>
          <a:prstGeom prst="rect">
            <a:avLst/>
          </a:prstGeom>
          <a:noFill/>
          <a:ln>
            <a:noFill/>
          </a:ln>
        </p:spPr>
        <p:txBody>
          <a:bodyPr lIns="121884" tIns="121884" rIns="121884" bIns="121884" anchor="t" anchorCtr="0"/>
          <a:lstStyle>
            <a:lvl1pPr marL="0" marR="0" lvl="0" indent="0" algn="l" rtl="0">
              <a:lnSpc>
                <a:spcPct val="90000"/>
              </a:lnSpc>
              <a:spcBef>
                <a:spcPts val="0"/>
              </a:spcBef>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44" name="Shape 44"/>
          <p:cNvSpPr txBox="1">
            <a:spLocks noGrp="1"/>
          </p:cNvSpPr>
          <p:nvPr>
            <p:ph type="body" idx="1"/>
          </p:nvPr>
        </p:nvSpPr>
        <p:spPr>
          <a:xfrm>
            <a:off x="677335" y="1896533"/>
            <a:ext cx="14901333" cy="3925867"/>
          </a:xfrm>
          <a:prstGeom prst="rect">
            <a:avLst/>
          </a:prstGeom>
          <a:noFill/>
          <a:ln>
            <a:noFill/>
          </a:ln>
        </p:spPr>
        <p:txBody>
          <a:bodyPr lIns="121884" tIns="121884" rIns="121884" bIns="12188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29" marR="0" lvl="2" indent="-112863"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8" marR="0" lvl="3"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85" marR="0" lvl="4"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82" marR="0" lvl="5"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49" marR="0" lvl="6"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715" marR="0" lvl="7"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82" marR="0" lvl="8"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45" name="Shape 45"/>
          <p:cNvSpPr/>
          <p:nvPr/>
        </p:nvSpPr>
        <p:spPr>
          <a:xfrm>
            <a:off x="0" y="6364222"/>
            <a:ext cx="16256000" cy="2779733"/>
          </a:xfrm>
          <a:prstGeom prst="rect">
            <a:avLst/>
          </a:prstGeom>
          <a:solidFill>
            <a:schemeClr val="accent1"/>
          </a:solidFill>
          <a:ln>
            <a:noFill/>
          </a:ln>
        </p:spPr>
        <p:txBody>
          <a:bodyPr lIns="597471" tIns="2270436" rIns="121884" bIns="60922" anchor="t" anchorCtr="0">
            <a:noAutofit/>
          </a:bodyPr>
          <a:lstStyle/>
          <a:p>
            <a:pPr defTabSz="914282"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pic>
        <p:nvPicPr>
          <p:cNvPr id="46" name="Shape 4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8"/>
            <a:ext cx="542400" cy="536533"/>
          </a:xfrm>
          <a:prstGeom prst="rect">
            <a:avLst/>
          </a:prstGeom>
          <a:noFill/>
          <a:ln>
            <a:noFill/>
          </a:ln>
        </p:spPr>
      </p:pic>
    </p:spTree>
    <p:extLst>
      <p:ext uri="{BB962C8B-B14F-4D97-AF65-F5344CB8AC3E}">
        <p14:creationId xmlns:p14="http://schemas.microsoft.com/office/powerpoint/2010/main" val="325802280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5" name="TextBox 4"/>
          <p:cNvSpPr txBox="1"/>
          <p:nvPr/>
        </p:nvSpPr>
        <p:spPr bwMode="white">
          <a:xfrm>
            <a:off x="136962" y="144391"/>
            <a:ext cx="12824551"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LAB</a:t>
            </a:r>
          </a:p>
        </p:txBody>
      </p:sp>
      <p:pic>
        <p:nvPicPr>
          <p:cNvPr id="2" name="Picture 1" descr="lab.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4050" y="215275"/>
            <a:ext cx="2407900" cy="2407900"/>
          </a:xfrm>
          <a:prstGeom prst="rect">
            <a:avLst/>
          </a:prstGeom>
        </p:spPr>
      </p:pic>
      <p:sp>
        <p:nvSpPr>
          <p:cNvPr id="6" name="Title 1"/>
          <p:cNvSpPr>
            <a:spLocks noGrp="1"/>
          </p:cNvSpPr>
          <p:nvPr>
            <p:ph type="ctrTitle" hasCustomPrompt="1"/>
          </p:nvPr>
        </p:nvSpPr>
        <p:spPr bwMode="white">
          <a:xfrm>
            <a:off x="1660525" y="2294625"/>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Lab</a:t>
            </a:r>
          </a:p>
        </p:txBody>
      </p:sp>
      <p:sp>
        <p:nvSpPr>
          <p:cNvPr id="10" name="Subtitle 2"/>
          <p:cNvSpPr>
            <a:spLocks noGrp="1"/>
          </p:cNvSpPr>
          <p:nvPr>
            <p:ph type="subTitle" idx="1"/>
          </p:nvPr>
        </p:nvSpPr>
        <p:spPr bwMode="white">
          <a:xfrm>
            <a:off x="1671637" y="3260727"/>
            <a:ext cx="12319001" cy="3346421"/>
          </a:xfrm>
          <a:prstGeom prst="rect">
            <a:avLst/>
          </a:prstGeom>
        </p:spPr>
        <p:txBody>
          <a:bodyPr lIns="91425" tIns="91425" rIns="91425" bIns="91425">
            <a:noAutofit/>
          </a:bodyPr>
          <a:lstStyle>
            <a:lvl1pPr marL="571401" indent="-571401" algn="l">
              <a:lnSpc>
                <a:spcPct val="100000"/>
              </a:lnSpc>
              <a:spcBef>
                <a:spcPts val="0"/>
              </a:spcBef>
              <a:buFont typeface="Wingdings" charset="2"/>
              <a:buChar char="q"/>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864454915"/>
      </p:ext>
    </p:extLst>
  </p:cSld>
  <p:clrMapOvr>
    <a:masterClrMapping/>
  </p:clrMapOvr>
  <p:transition xmlns:p14="http://schemas.microsoft.com/office/powerpoint/2010/main" spd="med">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MOTIVATION</a:t>
            </a:r>
          </a:p>
        </p:txBody>
      </p:sp>
      <p:pic>
        <p:nvPicPr>
          <p:cNvPr id="2" name="Picture 1" descr="gif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57270" y="215275"/>
            <a:ext cx="2441470" cy="2407900"/>
          </a:xfrm>
          <a:prstGeom prst="rect">
            <a:avLst/>
          </a:prstGeom>
        </p:spPr>
      </p:pic>
      <p:sp>
        <p:nvSpPr>
          <p:cNvPr id="6" name="Title 1"/>
          <p:cNvSpPr>
            <a:spLocks noGrp="1"/>
          </p:cNvSpPr>
          <p:nvPr>
            <p:ph type="ctrTitle" hasCustomPrompt="1"/>
          </p:nvPr>
        </p:nvSpPr>
        <p:spPr bwMode="white">
          <a:xfrm>
            <a:off x="1680252" y="2304150"/>
            <a:ext cx="12310386" cy="852713"/>
          </a:xfrm>
        </p:spPr>
        <p:txBody>
          <a:bodyPr lIns="91425" tIns="91425" rIns="91425" bIns="91425" anchor="ctr"/>
          <a:lstStyle>
            <a:lvl1pPr>
              <a:lnSpc>
                <a:spcPct val="90000"/>
              </a:lnSpc>
              <a:defRPr sz="6400" b="1" spc="0" baseline="0">
                <a:solidFill>
                  <a:schemeClr val="accent1"/>
                </a:solidFill>
              </a:defRPr>
            </a:lvl1pPr>
          </a:lstStyle>
          <a:p>
            <a:r>
              <a:rPr lang="en-US" dirty="0"/>
              <a:t>Motivation</a:t>
            </a:r>
          </a:p>
        </p:txBody>
      </p:sp>
      <p:sp>
        <p:nvSpPr>
          <p:cNvPr id="14" name="Subtitle 2"/>
          <p:cNvSpPr>
            <a:spLocks noGrp="1"/>
          </p:cNvSpPr>
          <p:nvPr>
            <p:ph type="subTitle" idx="1"/>
          </p:nvPr>
        </p:nvSpPr>
        <p:spPr bwMode="white">
          <a:xfrm>
            <a:off x="1672174" y="3283869"/>
            <a:ext cx="12315717" cy="4770050"/>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830305201"/>
      </p:ext>
    </p:extLst>
  </p:cSld>
  <p:clrMapOvr>
    <a:masterClrMapping/>
  </p:clrMapOvr>
  <p:transition xmlns:p14="http://schemas.microsoft.com/office/powerpoint/2010/main" spd="med">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91"/>
            <a:ext cx="11781799"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PROBLEM</a:t>
            </a:r>
          </a:p>
        </p:txBody>
      </p:sp>
      <p:pic>
        <p:nvPicPr>
          <p:cNvPr id="2" name="Picture 1" descr="spla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53659" y="94882"/>
            <a:ext cx="2648692" cy="2648692"/>
          </a:xfrm>
          <a:prstGeom prst="rect">
            <a:avLst/>
          </a:prstGeom>
        </p:spPr>
      </p:pic>
      <p:sp>
        <p:nvSpPr>
          <p:cNvPr id="6" name="Title 1"/>
          <p:cNvSpPr>
            <a:spLocks noGrp="1"/>
          </p:cNvSpPr>
          <p:nvPr>
            <p:ph type="ctrTitle" hasCustomPrompt="1"/>
          </p:nvPr>
        </p:nvSpPr>
        <p:spPr bwMode="white">
          <a:xfrm>
            <a:off x="1671637" y="2294625"/>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Problem</a:t>
            </a:r>
          </a:p>
        </p:txBody>
      </p:sp>
      <p:sp>
        <p:nvSpPr>
          <p:cNvPr id="10" name="Subtitle 2"/>
          <p:cNvSpPr>
            <a:spLocks noGrp="1"/>
          </p:cNvSpPr>
          <p:nvPr>
            <p:ph type="subTitle" idx="1"/>
          </p:nvPr>
        </p:nvSpPr>
        <p:spPr bwMode="white">
          <a:xfrm>
            <a:off x="1671637" y="3271838"/>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16924153"/>
      </p:ext>
    </p:extLst>
  </p:cSld>
  <p:clrMapOvr>
    <a:masterClrMapping/>
  </p:clrMapOvr>
  <p:transition xmlns:p14="http://schemas.microsoft.com/office/powerpoint/2010/main" spd="med">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3"/>
            <a:ext cx="13917707"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REFERENCE</a:t>
            </a:r>
          </a:p>
        </p:txBody>
      </p:sp>
      <p:pic>
        <p:nvPicPr>
          <p:cNvPr id="2" name="Picture 1" descr="reference.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383507" y="324732"/>
            <a:ext cx="2189001" cy="2189001"/>
          </a:xfrm>
          <a:prstGeom prst="rect">
            <a:avLst/>
          </a:prstGeom>
        </p:spPr>
      </p:pic>
      <p:sp>
        <p:nvSpPr>
          <p:cNvPr id="6" name="Title 1"/>
          <p:cNvSpPr>
            <a:spLocks noGrp="1"/>
          </p:cNvSpPr>
          <p:nvPr>
            <p:ph type="ctrTitle" hasCustomPrompt="1"/>
          </p:nvPr>
        </p:nvSpPr>
        <p:spPr bwMode="white">
          <a:xfrm>
            <a:off x="1671637" y="2294625"/>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Documentation</a:t>
            </a:r>
          </a:p>
        </p:txBody>
      </p:sp>
      <p:sp>
        <p:nvSpPr>
          <p:cNvPr id="12" name="Subtitle 2"/>
          <p:cNvSpPr>
            <a:spLocks noGrp="1"/>
          </p:cNvSpPr>
          <p:nvPr>
            <p:ph type="subTitle" idx="1"/>
          </p:nvPr>
        </p:nvSpPr>
        <p:spPr bwMode="white">
          <a:xfrm>
            <a:off x="1671637" y="3271838"/>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
        <p:nvSpPr>
          <p:cNvPr id="10" name="Content Placeholder 3"/>
          <p:cNvSpPr>
            <a:spLocks noGrp="1"/>
          </p:cNvSpPr>
          <p:nvPr>
            <p:ph sz="quarter" idx="13" hasCustomPrompt="1"/>
          </p:nvPr>
        </p:nvSpPr>
        <p:spPr>
          <a:xfrm>
            <a:off x="3921505" y="7164207"/>
            <a:ext cx="8917577" cy="524133"/>
          </a:xfrm>
          <a:prstGeom prst="rect">
            <a:avLst/>
          </a:prstGeom>
        </p:spPr>
        <p:txBody>
          <a:bodyPr lIns="91425" tIns="45714" rIns="91425" bIns="45714" anchor="ctr"/>
          <a:lstStyle>
            <a:lvl1pPr marL="0" indent="0" algn="ctr">
              <a:buNone/>
              <a:defRPr sz="2500">
                <a:solidFill>
                  <a:schemeClr val="tx1"/>
                </a:solidFill>
              </a:defRPr>
            </a:lvl1pPr>
          </a:lstStyle>
          <a:p>
            <a:pPr lvl="0"/>
            <a:r>
              <a:rPr lang="en-US" dirty="0"/>
              <a:t>http://</a:t>
            </a:r>
            <a:r>
              <a:rPr lang="en-US" dirty="0" err="1"/>
              <a:t>docs.chef.io</a:t>
            </a:r>
            <a:endParaRPr lang="en-US" dirty="0"/>
          </a:p>
        </p:txBody>
      </p:sp>
    </p:spTree>
    <p:extLst>
      <p:ext uri="{BB962C8B-B14F-4D97-AF65-F5344CB8AC3E}">
        <p14:creationId xmlns:p14="http://schemas.microsoft.com/office/powerpoint/2010/main" val="3542731839"/>
      </p:ext>
    </p:extLst>
  </p:cSld>
  <p:clrMapOvr>
    <a:masterClrMapping/>
  </p:clrMapOvr>
  <p:transition xmlns:p14="http://schemas.microsoft.com/office/powerpoint/2010/main" spd="med">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2" y="144391"/>
            <a:ext cx="11554286"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19432" y="324732"/>
            <a:ext cx="2717147" cy="2189001"/>
          </a:xfrm>
          <a:prstGeom prst="rect">
            <a:avLst/>
          </a:prstGeom>
        </p:spPr>
      </p:pic>
      <p:sp>
        <p:nvSpPr>
          <p:cNvPr id="6" name="Title 1"/>
          <p:cNvSpPr>
            <a:spLocks noGrp="1"/>
          </p:cNvSpPr>
          <p:nvPr>
            <p:ph type="ctrTitle" hasCustomPrompt="1"/>
          </p:nvPr>
        </p:nvSpPr>
        <p:spPr bwMode="white">
          <a:xfrm>
            <a:off x="1671637" y="2294625"/>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671637" y="3271838"/>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3773787"/>
      </p:ext>
    </p:extLst>
  </p:cSld>
  <p:clrMapOvr>
    <a:masterClrMapping/>
  </p:clrMapOvr>
  <p:transition xmlns:p14="http://schemas.microsoft.com/office/powerpoint/2010/main" spd="med">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1"/>
            <a:ext cx="12628487"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EXERCISE</a:t>
            </a:r>
          </a:p>
        </p:txBody>
      </p:sp>
      <p:pic>
        <p:nvPicPr>
          <p:cNvPr id="3" name="Picture 2" descr="chef.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399010" y="324732"/>
            <a:ext cx="2157980" cy="2189001"/>
          </a:xfrm>
          <a:prstGeom prst="rect">
            <a:avLst/>
          </a:prstGeom>
        </p:spPr>
      </p:pic>
      <p:sp>
        <p:nvSpPr>
          <p:cNvPr id="6" name="Title 1"/>
          <p:cNvSpPr>
            <a:spLocks noGrp="1"/>
          </p:cNvSpPr>
          <p:nvPr>
            <p:ph type="ctrTitle" hasCustomPrompt="1"/>
          </p:nvPr>
        </p:nvSpPr>
        <p:spPr bwMode="white">
          <a:xfrm>
            <a:off x="1671637" y="2292132"/>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Group Exercise</a:t>
            </a:r>
          </a:p>
        </p:txBody>
      </p:sp>
      <p:sp>
        <p:nvSpPr>
          <p:cNvPr id="13" name="Content Placeholder 12"/>
          <p:cNvSpPr>
            <a:spLocks noGrp="1"/>
          </p:cNvSpPr>
          <p:nvPr>
            <p:ph sz="quarter" idx="11"/>
          </p:nvPr>
        </p:nvSpPr>
        <p:spPr>
          <a:xfrm>
            <a:off x="1671637" y="3260732"/>
            <a:ext cx="12319001" cy="1528233"/>
          </a:xfrm>
          <a:prstGeom prst="rect">
            <a:avLst/>
          </a:prstGeom>
        </p:spPr>
        <p:txBody>
          <a:bodyPr lIns="91425" tIns="45714" rIns="91425" bIns="45714" anchor="ctr">
            <a:normAutofit/>
          </a:bodyPr>
          <a:lstStyle>
            <a:lvl1pPr marL="121895" indent="0">
              <a:spcBef>
                <a:spcPts val="800"/>
              </a:spcBef>
              <a:buNone/>
              <a:defRPr sz="2800" i="1" baseline="0">
                <a:solidFill>
                  <a:schemeClr val="bg1">
                    <a:lumMod val="50000"/>
                  </a:schemeClr>
                </a:solidFill>
              </a:defRPr>
            </a:lvl1pPr>
          </a:lstStyle>
          <a:p>
            <a:pPr lvl="0"/>
            <a:r>
              <a:rPr lang="en-US" dirty="0"/>
              <a:t>Click to edit Master text styles</a:t>
            </a:r>
          </a:p>
        </p:txBody>
      </p:sp>
      <p:sp>
        <p:nvSpPr>
          <p:cNvPr id="10" name="TextBox 11"/>
          <p:cNvSpPr txBox="1">
            <a:spLocks noChangeArrowheads="1"/>
          </p:cNvSpPr>
          <p:nvPr/>
        </p:nvSpPr>
        <p:spPr bwMode="white">
          <a:xfrm>
            <a:off x="1671640" y="4917547"/>
            <a:ext cx="11777662"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9" tIns="121899" rIns="121899" bIns="121899"/>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solidFill>
                  <a:srgbClr val="3E4346"/>
                </a:solidFill>
              </a:rPr>
              <a:t>Objective:</a:t>
            </a:r>
          </a:p>
        </p:txBody>
      </p:sp>
      <p:sp>
        <p:nvSpPr>
          <p:cNvPr id="9" name="Text Placeholder 8"/>
          <p:cNvSpPr>
            <a:spLocks noGrp="1"/>
          </p:cNvSpPr>
          <p:nvPr>
            <p:ph type="body" sz="quarter" idx="10"/>
          </p:nvPr>
        </p:nvSpPr>
        <p:spPr>
          <a:xfrm>
            <a:off x="1671637" y="5650765"/>
            <a:ext cx="12319001" cy="2445486"/>
          </a:xfrm>
          <a:prstGeom prst="rect">
            <a:avLst/>
          </a:prstGeom>
        </p:spPr>
        <p:txBody>
          <a:bodyPr lIns="91425" tIns="45714" rIns="91425" bIns="45714"/>
          <a:lstStyle>
            <a:lvl1pPr marL="0" indent="0">
              <a:buFont typeface="Wingdings" charset="2"/>
              <a:buNone/>
              <a:defRPr sz="2500" baseline="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72515461"/>
      </p:ext>
    </p:extLst>
  </p:cSld>
  <p:clrMapOvr>
    <a:masterClrMapping/>
  </p:clrMapOvr>
  <p:transition xmlns:p14="http://schemas.microsoft.com/office/powerpoint/2010/mai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6" y="1348277"/>
            <a:ext cx="7310937" cy="6678418"/>
          </a:xfrm>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8233833" y="1348277"/>
            <a:ext cx="7310969" cy="6678418"/>
          </a:xfrm>
        </p:spPr>
        <p:txBody>
          <a:bodyPr>
            <a:noAutofit/>
          </a:bodyPr>
          <a:lstStyle>
            <a:lvl1pPr>
              <a:defRPr sz="3200"/>
            </a:lvl1pPr>
            <a:lvl2pPr>
              <a:defRPr sz="2800"/>
            </a:lvl2pPr>
            <a:lvl3pPr>
              <a:defRPr sz="25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
        <p:nvSpPr>
          <p:cNvPr id="10" name="Text Placeholder 13"/>
          <p:cNvSpPr>
            <a:spLocks noGrp="1"/>
          </p:cNvSpPr>
          <p:nvPr>
            <p:ph type="body" sz="quarter" idx="11" hasCustomPrompt="1"/>
          </p:nvPr>
        </p:nvSpPr>
        <p:spPr>
          <a:xfrm>
            <a:off x="624418" y="2775894"/>
            <a:ext cx="7281333" cy="659006"/>
          </a:xfrm>
          <a:solidFill>
            <a:srgbClr val="FF0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
        <p:nvSpPr>
          <p:cNvPr id="11" name="Text Placeholder 13"/>
          <p:cNvSpPr>
            <a:spLocks noGrp="1"/>
          </p:cNvSpPr>
          <p:nvPr>
            <p:ph type="body" sz="quarter" idx="13" hasCustomPrompt="1"/>
          </p:nvPr>
        </p:nvSpPr>
        <p:spPr>
          <a:xfrm>
            <a:off x="621431" y="3444570"/>
            <a:ext cx="7284320" cy="626533"/>
          </a:xfrm>
          <a:solidFill>
            <a:srgbClr val="008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2" y="144391"/>
            <a:ext cx="12824551"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LAB</a:t>
            </a:r>
          </a:p>
        </p:txBody>
      </p:sp>
      <p:pic>
        <p:nvPicPr>
          <p:cNvPr id="2" name="Picture 1" descr="lab.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4050" y="215275"/>
            <a:ext cx="2407900" cy="2407900"/>
          </a:xfrm>
          <a:prstGeom prst="rect">
            <a:avLst/>
          </a:prstGeom>
        </p:spPr>
      </p:pic>
      <p:sp>
        <p:nvSpPr>
          <p:cNvPr id="6" name="Title 1"/>
          <p:cNvSpPr>
            <a:spLocks noGrp="1"/>
          </p:cNvSpPr>
          <p:nvPr>
            <p:ph type="ctrTitle" hasCustomPrompt="1"/>
          </p:nvPr>
        </p:nvSpPr>
        <p:spPr bwMode="white">
          <a:xfrm>
            <a:off x="1660525" y="2294625"/>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Lab</a:t>
            </a:r>
          </a:p>
        </p:txBody>
      </p:sp>
      <p:sp>
        <p:nvSpPr>
          <p:cNvPr id="10" name="Subtitle 2"/>
          <p:cNvSpPr>
            <a:spLocks noGrp="1"/>
          </p:cNvSpPr>
          <p:nvPr>
            <p:ph type="subTitle" idx="1"/>
          </p:nvPr>
        </p:nvSpPr>
        <p:spPr bwMode="white">
          <a:xfrm>
            <a:off x="1671637" y="3260727"/>
            <a:ext cx="12319001" cy="3346421"/>
          </a:xfrm>
          <a:prstGeom prst="rect">
            <a:avLst/>
          </a:prstGeom>
        </p:spPr>
        <p:txBody>
          <a:bodyPr lIns="91425" tIns="91425" rIns="91425" bIns="91425">
            <a:noAutofit/>
          </a:bodyPr>
          <a:lstStyle>
            <a:lvl1pPr marL="571401" indent="-571401" algn="l">
              <a:lnSpc>
                <a:spcPct val="100000"/>
              </a:lnSpc>
              <a:spcBef>
                <a:spcPts val="0"/>
              </a:spcBef>
              <a:buFont typeface="Wingdings" charset="2"/>
              <a:buChar char="q"/>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277627783"/>
      </p:ext>
    </p:extLst>
  </p:cSld>
  <p:clrMapOvr>
    <a:masterClrMapping/>
  </p:clrMapOvr>
  <p:transition xmlns:p14="http://schemas.microsoft.com/office/powerpoint/2010/main" spd="med">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2" y="144391"/>
            <a:ext cx="12824551"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COMMIT</a:t>
            </a:r>
          </a:p>
        </p:txBody>
      </p:sp>
      <p:pic>
        <p:nvPicPr>
          <p:cNvPr id="2" name="Picture 1" descr="commi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5974" y="-183230"/>
            <a:ext cx="2404062" cy="3204916"/>
          </a:xfrm>
          <a:prstGeom prst="rect">
            <a:avLst/>
          </a:prstGeom>
        </p:spPr>
      </p:pic>
      <p:sp>
        <p:nvSpPr>
          <p:cNvPr id="6" name="Title 1"/>
          <p:cNvSpPr>
            <a:spLocks noGrp="1"/>
          </p:cNvSpPr>
          <p:nvPr>
            <p:ph type="ctrTitle" hasCustomPrompt="1"/>
          </p:nvPr>
        </p:nvSpPr>
        <p:spPr bwMode="white">
          <a:xfrm>
            <a:off x="1660525" y="2294625"/>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Commit</a:t>
            </a:r>
          </a:p>
        </p:txBody>
      </p:sp>
      <p:sp>
        <p:nvSpPr>
          <p:cNvPr id="10" name="Subtitle 2"/>
          <p:cNvSpPr>
            <a:spLocks noGrp="1"/>
          </p:cNvSpPr>
          <p:nvPr>
            <p:ph type="subTitle" idx="1" hasCustomPrompt="1"/>
          </p:nvPr>
        </p:nvSpPr>
        <p:spPr bwMode="white">
          <a:xfrm>
            <a:off x="1660525" y="3273287"/>
            <a:ext cx="12330114"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 cd repo</a:t>
            </a:r>
          </a:p>
          <a:p>
            <a:r>
              <a:rPr lang="en-US" dirty="0"/>
              <a:t>$ git </a:t>
            </a:r>
            <a:r>
              <a:rPr lang="en-US" dirty="0" err="1"/>
              <a:t>init</a:t>
            </a:r>
            <a:endParaRPr lang="en-US" dirty="0"/>
          </a:p>
          <a:p>
            <a:r>
              <a:rPr lang="en-US" dirty="0"/>
              <a:t>$ git add .</a:t>
            </a:r>
          </a:p>
          <a:p>
            <a:r>
              <a:rPr lang="en-US" dirty="0"/>
              <a:t>$ git commit -m "Work Complete"</a:t>
            </a:r>
          </a:p>
        </p:txBody>
      </p:sp>
    </p:spTree>
    <p:extLst>
      <p:ext uri="{BB962C8B-B14F-4D97-AF65-F5344CB8AC3E}">
        <p14:creationId xmlns:p14="http://schemas.microsoft.com/office/powerpoint/2010/main" val="1615688583"/>
      </p:ext>
    </p:extLst>
  </p:cSld>
  <p:clrMapOvr>
    <a:masterClrMapping/>
  </p:clrMapOvr>
  <p:transition xmlns:p14="http://schemas.microsoft.com/office/powerpoint/2010/main" spd="med">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6" y="144391"/>
            <a:ext cx="14076457"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070284" y="324732"/>
            <a:ext cx="2815435" cy="2189001"/>
          </a:xfrm>
          <a:prstGeom prst="rect">
            <a:avLst/>
          </a:prstGeom>
        </p:spPr>
      </p:pic>
      <p:sp>
        <p:nvSpPr>
          <p:cNvPr id="6" name="Title 1"/>
          <p:cNvSpPr>
            <a:spLocks noGrp="1"/>
          </p:cNvSpPr>
          <p:nvPr>
            <p:ph type="ctrTitle" hasCustomPrompt="1"/>
          </p:nvPr>
        </p:nvSpPr>
        <p:spPr bwMode="white">
          <a:xfrm>
            <a:off x="1660525" y="2294625"/>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660525" y="3260726"/>
            <a:ext cx="12330114" cy="2544286"/>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4214550206"/>
      </p:ext>
    </p:extLst>
  </p:cSld>
  <p:clrMapOvr>
    <a:masterClrMapping/>
  </p:clrMapOvr>
  <p:transition xmlns:p14="http://schemas.microsoft.com/office/powerpoint/2010/main" spd="med">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650041" y="1856198"/>
            <a:ext cx="14898624" cy="5345954"/>
          </a:xfrm>
          <a:prstGeom prst="rect">
            <a:avLst/>
          </a:prstGeom>
        </p:spPr>
        <p:txBody>
          <a:bodyPr lIns="91425" tIns="45714" rIns="91425" bIns="45714">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52516011"/>
      </p:ext>
    </p:extLst>
  </p:cSld>
  <p:clrMapOvr>
    <a:masterClrMapping/>
  </p:clrMapOvr>
  <p:transition xmlns:p14="http://schemas.microsoft.com/office/powerpoint/2010/main" spd="med">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4"/>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5" y="2315963"/>
            <a:ext cx="14423692" cy="5580480"/>
          </a:xfrm>
          <a:prstGeom prst="rect">
            <a:avLst/>
          </a:prstGeom>
          <a:solidFill>
            <a:schemeClr val="tx2"/>
          </a:solidFill>
          <a:ln w="12700">
            <a:solidFill>
              <a:schemeClr val="tx2"/>
            </a:solidFill>
            <a:prstDash val="dash"/>
          </a:ln>
        </p:spPr>
        <p:txBody>
          <a:bodyPr lIns="91425" tIns="45714" rIns="91425" bIns="45714">
            <a:no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4" y="1337150"/>
            <a:ext cx="14422528" cy="729785"/>
          </a:xfrm>
          <a:prstGeom prst="rect">
            <a:avLst/>
          </a:prstGeom>
          <a:solidFill>
            <a:schemeClr val="tx2"/>
          </a:solidFill>
        </p:spPr>
        <p:txBody>
          <a:bodyPr lIns="91425"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127883" y="3228516"/>
            <a:ext cx="14420850" cy="557212"/>
          </a:xfrm>
          <a:prstGeom prst="rect">
            <a:avLst/>
          </a:prstGeom>
          <a:solidFill>
            <a:schemeClr val="accent1">
              <a:alpha val="60000"/>
            </a:schemeClr>
          </a:solidFill>
          <a:ln>
            <a:solidFill>
              <a:schemeClr val="accent1">
                <a:lumMod val="75000"/>
              </a:schemeClr>
            </a:solidFill>
          </a:ln>
        </p:spPr>
        <p:txBody>
          <a:bodyPr anchor="ctr">
            <a:noAutofit/>
          </a:bodyPr>
          <a:lstStyle>
            <a:lvl1pPr algn="l">
              <a:defRPr sz="43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900"/>
            </a:lvl1pPr>
          </a:lstStyle>
          <a:p>
            <a:r>
              <a:rPr lang="en-US"/>
              <a:t>Click to edit Master title style</a:t>
            </a:r>
            <a:endParaRPr lang="en-US" dirty="0"/>
          </a:p>
        </p:txBody>
      </p:sp>
    </p:spTree>
    <p:extLst>
      <p:ext uri="{BB962C8B-B14F-4D97-AF65-F5344CB8AC3E}">
        <p14:creationId xmlns:p14="http://schemas.microsoft.com/office/powerpoint/2010/main" val="3499440330"/>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03250" y="1336678"/>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113754"/>
            <a:ext cx="14423692" cy="5951611"/>
          </a:xfrm>
          <a:prstGeom prst="rect">
            <a:avLst/>
          </a:prstGeom>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vl2pPr>
              <a:defRPr sz="3200"/>
            </a:lvl2pPr>
            <a:lvl3pPr>
              <a:defRPr sz="3200"/>
            </a:lvl3pPr>
            <a:lvl4pPr>
              <a:defRPr sz="3200"/>
            </a:lvl4pPr>
            <a:lvl5pPr>
              <a:defRPr sz="3200"/>
            </a:lvl5pPr>
          </a:lstStyle>
          <a:p>
            <a:pPr lvl="0"/>
            <a:r>
              <a:rPr lang="en-US" dirty="0"/>
              <a:t>SOURCE</a:t>
            </a:r>
          </a:p>
        </p:txBody>
      </p:sp>
      <p:sp>
        <p:nvSpPr>
          <p:cNvPr id="5" name="Text Placeholder 4"/>
          <p:cNvSpPr>
            <a:spLocks noGrp="1"/>
          </p:cNvSpPr>
          <p:nvPr>
            <p:ph type="body" sz="quarter" idx="11" hasCustomPrompt="1"/>
          </p:nvPr>
        </p:nvSpPr>
        <p:spPr>
          <a:xfrm>
            <a:off x="1121104" y="1337157"/>
            <a:ext cx="14422528" cy="566391"/>
          </a:xfrm>
          <a:prstGeom prst="rect">
            <a:avLst/>
          </a:prstGeom>
          <a:solidFill>
            <a:schemeClr val="bg1">
              <a:lumMod val="85000"/>
              <a:alpha val="50000"/>
            </a:schemeClr>
          </a:solidFill>
        </p:spPr>
        <p:txBody>
          <a:bodyPr lIns="91425" bIns="91425"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124446" y="3538310"/>
            <a:ext cx="14404274" cy="659006"/>
          </a:xfrm>
          <a:prstGeom prst="rect">
            <a:avLst/>
          </a:prstGeom>
          <a:solidFill>
            <a:srgbClr val="FF0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2" y="4206990"/>
            <a:ext cx="14404274" cy="626533"/>
          </a:xfrm>
          <a:prstGeom prst="rect">
            <a:avLst/>
          </a:prstGeom>
          <a:solidFill>
            <a:srgbClr val="008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3133774720"/>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5_Bullets">
    <p:bg>
      <p:bgPr>
        <a:solidFill>
          <a:schemeClr val="lt1"/>
        </a:solidFill>
        <a:effectLst/>
      </p:bgPr>
    </p:bg>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677335" y="609596"/>
            <a:ext cx="14901333" cy="738667"/>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0"/>
              </a:spcAft>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Font typeface="Arial"/>
              <a:buNone/>
              <a:defRPr sz="2500"/>
            </a:lvl2pPr>
            <a:lvl3pPr lvl="2" indent="0" rtl="0">
              <a:spcBef>
                <a:spcPts val="0"/>
              </a:spcBef>
              <a:buFont typeface="Arial"/>
              <a:buNone/>
              <a:defRPr sz="2500"/>
            </a:lvl3pPr>
            <a:lvl4pPr lvl="3" indent="0" rtl="0">
              <a:spcBef>
                <a:spcPts val="0"/>
              </a:spcBef>
              <a:buFont typeface="Arial"/>
              <a:buNone/>
              <a:defRPr sz="2500"/>
            </a:lvl4pPr>
            <a:lvl5pPr lvl="4" indent="0" rtl="0">
              <a:spcBef>
                <a:spcPts val="0"/>
              </a:spcBef>
              <a:buFont typeface="Arial"/>
              <a:buNone/>
              <a:defRPr sz="2500"/>
            </a:lvl5pPr>
            <a:lvl6pPr lvl="5" indent="0" rtl="0">
              <a:spcBef>
                <a:spcPts val="0"/>
              </a:spcBef>
              <a:buFont typeface="Arial"/>
              <a:buNone/>
              <a:defRPr sz="2500"/>
            </a:lvl6pPr>
            <a:lvl7pPr lvl="6" indent="0" rtl="0">
              <a:spcBef>
                <a:spcPts val="0"/>
              </a:spcBef>
              <a:buFont typeface="Arial"/>
              <a:buNone/>
              <a:defRPr sz="2500"/>
            </a:lvl7pPr>
            <a:lvl8pPr lvl="7" indent="0" rtl="0">
              <a:spcBef>
                <a:spcPts val="0"/>
              </a:spcBef>
              <a:buFont typeface="Arial"/>
              <a:buNone/>
              <a:defRPr sz="2500"/>
            </a:lvl8pPr>
            <a:lvl9pPr lvl="8" indent="0" rtl="0">
              <a:spcBef>
                <a:spcPts val="0"/>
              </a:spcBef>
              <a:buFont typeface="Arial"/>
              <a:buNone/>
              <a:defRPr sz="2500"/>
            </a:lvl9pPr>
          </a:lstStyle>
          <a:p>
            <a:endParaRPr/>
          </a:p>
        </p:txBody>
      </p:sp>
      <p:sp>
        <p:nvSpPr>
          <p:cNvPr id="89" name="Shape 89"/>
          <p:cNvSpPr txBox="1">
            <a:spLocks noGrp="1"/>
          </p:cNvSpPr>
          <p:nvPr>
            <p:ph type="body" idx="1"/>
          </p:nvPr>
        </p:nvSpPr>
        <p:spPr>
          <a:xfrm>
            <a:off x="677335" y="1969022"/>
            <a:ext cx="14901333" cy="3925867"/>
          </a:xfrm>
          <a:prstGeom prst="rect">
            <a:avLst/>
          </a:prstGeom>
          <a:noFill/>
          <a:ln>
            <a:noFill/>
          </a:ln>
        </p:spPr>
        <p:txBody>
          <a:bodyPr lIns="121884" tIns="121884" rIns="121884" bIns="12188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29" marR="0" lvl="2" indent="0"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8" marR="0" lvl="3" indent="-4514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85" marR="0" lvl="4" indent="-4514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82" marR="0" lvl="5"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49" marR="0" lvl="6"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715" marR="0" lvl="7"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82" marR="0" lvl="8"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90" name="Shape 90"/>
          <p:cNvSpPr/>
          <p:nvPr/>
        </p:nvSpPr>
        <p:spPr>
          <a:xfrm>
            <a:off x="0" y="6364222"/>
            <a:ext cx="16256000" cy="2779733"/>
          </a:xfrm>
          <a:prstGeom prst="rect">
            <a:avLst/>
          </a:prstGeom>
          <a:solidFill>
            <a:schemeClr val="accent2"/>
          </a:solidFill>
          <a:ln>
            <a:noFill/>
          </a:ln>
        </p:spPr>
        <p:txBody>
          <a:bodyPr lIns="597471" tIns="2270436" rIns="121884" bIns="60922" anchor="t" anchorCtr="0">
            <a:noAutofit/>
          </a:bodyPr>
          <a:lstStyle/>
          <a:p>
            <a:pPr defTabSz="914243"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pic>
        <p:nvPicPr>
          <p:cNvPr id="91" name="Shape 91"/>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6"/>
            <a:ext cx="542400" cy="536533"/>
          </a:xfrm>
          <a:prstGeom prst="rect">
            <a:avLst/>
          </a:prstGeom>
          <a:noFill/>
          <a:ln>
            <a:noFill/>
          </a:ln>
        </p:spPr>
      </p:pic>
    </p:spTree>
    <p:extLst>
      <p:ext uri="{BB962C8B-B14F-4D97-AF65-F5344CB8AC3E}">
        <p14:creationId xmlns:p14="http://schemas.microsoft.com/office/powerpoint/2010/main" val="15220498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Text Placeholder 7"/>
          <p:cNvSpPr>
            <a:spLocks noGrp="1"/>
          </p:cNvSpPr>
          <p:nvPr>
            <p:ph type="body" sz="quarter" idx="10"/>
          </p:nvPr>
        </p:nvSpPr>
        <p:spPr bwMode="white">
          <a:xfrm>
            <a:off x="3013753" y="4187115"/>
            <a:ext cx="10972800" cy="512898"/>
          </a:xfrm>
        </p:spPr>
        <p:txBody>
          <a:bodyPr lIns="91425" tIns="91425" rIns="91425" bIns="91425">
            <a:spAutoFit/>
          </a:bodyPr>
          <a:lstStyle>
            <a:lvl1pPr marL="0" indent="0">
              <a:buNone/>
              <a:defRPr sz="2100" b="0" baseline="0">
                <a:solidFill>
                  <a:schemeClr val="accent3">
                    <a:lumMod val="50000"/>
                  </a:schemeClr>
                </a:solidFill>
              </a:defRPr>
            </a:lvl1pPr>
            <a:lvl2pPr marL="308971" indent="0">
              <a:buNone/>
              <a:defRPr sz="2100" b="1"/>
            </a:lvl2pPr>
            <a:lvl3pPr marL="609479" indent="0">
              <a:buNone/>
              <a:defRPr sz="2100" b="1"/>
            </a:lvl3pPr>
            <a:lvl4pPr marL="840148" indent="0">
              <a:buNone/>
              <a:defRPr sz="2100" b="1"/>
            </a:lvl4pPr>
            <a:lvl5pPr marL="1068703" indent="0">
              <a:buNone/>
              <a:defRPr sz="2100" b="1"/>
            </a:lvl5pPr>
          </a:lstStyle>
          <a:p>
            <a:pPr lvl="0"/>
            <a:r>
              <a:rPr lang="en-US"/>
              <a:t>Click to edit Master text styles</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6155003"/>
      </p:ext>
    </p:extLst>
  </p:cSld>
  <p:clrMapOvr>
    <a:masterClrMapping/>
  </p:clrMapOvr>
  <p:transition xmlns:p14="http://schemas.microsoft.com/office/powerpoint/2010/main" spd="med">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650041" y="1856198"/>
            <a:ext cx="14898624" cy="5345954"/>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20371135"/>
      </p:ext>
    </p:extLst>
  </p:cSld>
  <p:clrMapOvr>
    <a:masterClrMapping/>
  </p:clrMapOvr>
  <p:transition xmlns:p14="http://schemas.microsoft.com/office/powerpoint/2010/main" spd="med">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4"/>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5" y="2315963"/>
            <a:ext cx="14423692" cy="5580480"/>
          </a:xfrm>
          <a:solidFill>
            <a:schemeClr val="tx2"/>
          </a:solidFill>
          <a:ln w="12700">
            <a:solidFill>
              <a:schemeClr val="tx2"/>
            </a:solidFill>
            <a:prstDash val="dash"/>
          </a:ln>
        </p:spPr>
        <p:txBody>
          <a:bodyPr lIns="91425" tIns="45714" rIns="91425" bIns="45714">
            <a:no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4" y="1337150"/>
            <a:ext cx="14422528" cy="729785"/>
          </a:xfrm>
          <a:solidFill>
            <a:schemeClr val="tx2"/>
          </a:solidFill>
        </p:spPr>
        <p:txBody>
          <a:bodyPr lIns="91425"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127883" y="3228516"/>
            <a:ext cx="14420850" cy="557212"/>
          </a:xfrm>
          <a:solidFill>
            <a:schemeClr val="accent1">
              <a:alpha val="60000"/>
            </a:schemeClr>
          </a:solidFill>
          <a:ln>
            <a:solidFill>
              <a:schemeClr val="accent1">
                <a:lumMod val="75000"/>
              </a:schemeClr>
            </a:solidFill>
          </a:ln>
        </p:spPr>
        <p:txBody>
          <a:bodyPr anchor="ctr">
            <a:noAutofit/>
          </a:bodyPr>
          <a:lstStyle>
            <a:lvl1pPr algn="l">
              <a:defRPr sz="43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900"/>
            </a:lvl1pPr>
          </a:lstStyle>
          <a:p>
            <a:r>
              <a:rPr lang="en-US"/>
              <a:t>Click to edit Master title style</a:t>
            </a:r>
            <a:endParaRPr lang="en-US" dirty="0"/>
          </a:p>
        </p:txBody>
      </p:sp>
    </p:spTree>
    <p:extLst>
      <p:ext uri="{BB962C8B-B14F-4D97-AF65-F5344CB8AC3E}">
        <p14:creationId xmlns:p14="http://schemas.microsoft.com/office/powerpoint/2010/main" val="1105590030"/>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34.xml"/><Relationship Id="rId12" Type="http://schemas.openxmlformats.org/officeDocument/2006/relationships/slideLayout" Target="../slideLayouts/slideLayout135.xml"/><Relationship Id="rId13" Type="http://schemas.openxmlformats.org/officeDocument/2006/relationships/slideLayout" Target="../slideLayouts/slideLayout136.xml"/><Relationship Id="rId14" Type="http://schemas.openxmlformats.org/officeDocument/2006/relationships/slideLayout" Target="../slideLayouts/slideLayout137.xml"/><Relationship Id="rId15" Type="http://schemas.openxmlformats.org/officeDocument/2006/relationships/theme" Target="../theme/theme10.xml"/><Relationship Id="rId16" Type="http://schemas.openxmlformats.org/officeDocument/2006/relationships/image" Target="../media/image1.png"/><Relationship Id="rId1" Type="http://schemas.openxmlformats.org/officeDocument/2006/relationships/slideLayout" Target="../slideLayouts/slideLayout124.xml"/><Relationship Id="rId2" Type="http://schemas.openxmlformats.org/officeDocument/2006/relationships/slideLayout" Target="../slideLayouts/slideLayout125.xml"/><Relationship Id="rId3" Type="http://schemas.openxmlformats.org/officeDocument/2006/relationships/slideLayout" Target="../slideLayouts/slideLayout126.xml"/><Relationship Id="rId4" Type="http://schemas.openxmlformats.org/officeDocument/2006/relationships/slideLayout" Target="../slideLayouts/slideLayout127.xml"/><Relationship Id="rId5" Type="http://schemas.openxmlformats.org/officeDocument/2006/relationships/slideLayout" Target="../slideLayouts/slideLayout128.xml"/><Relationship Id="rId6" Type="http://schemas.openxmlformats.org/officeDocument/2006/relationships/slideLayout" Target="../slideLayouts/slideLayout129.xml"/><Relationship Id="rId7" Type="http://schemas.openxmlformats.org/officeDocument/2006/relationships/slideLayout" Target="../slideLayouts/slideLayout130.xml"/><Relationship Id="rId8" Type="http://schemas.openxmlformats.org/officeDocument/2006/relationships/slideLayout" Target="../slideLayouts/slideLayout131.xml"/><Relationship Id="rId9" Type="http://schemas.openxmlformats.org/officeDocument/2006/relationships/slideLayout" Target="../slideLayouts/slideLayout132.xml"/><Relationship Id="rId10" Type="http://schemas.openxmlformats.org/officeDocument/2006/relationships/slideLayout" Target="../slideLayouts/slideLayout133.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140.xml"/><Relationship Id="rId4" Type="http://schemas.openxmlformats.org/officeDocument/2006/relationships/slideLayout" Target="../slideLayouts/slideLayout141.xml"/><Relationship Id="rId5" Type="http://schemas.openxmlformats.org/officeDocument/2006/relationships/slideLayout" Target="../slideLayouts/slideLayout142.xml"/><Relationship Id="rId6" Type="http://schemas.openxmlformats.org/officeDocument/2006/relationships/slideLayout" Target="../slideLayouts/slideLayout143.xml"/><Relationship Id="rId7" Type="http://schemas.openxmlformats.org/officeDocument/2006/relationships/slideLayout" Target="../slideLayouts/slideLayout144.xml"/><Relationship Id="rId8" Type="http://schemas.openxmlformats.org/officeDocument/2006/relationships/slideLayout" Target="../slideLayouts/slideLayout145.xml"/><Relationship Id="rId9" Type="http://schemas.openxmlformats.org/officeDocument/2006/relationships/theme" Target="../theme/theme11.xml"/><Relationship Id="rId10" Type="http://schemas.openxmlformats.org/officeDocument/2006/relationships/image" Target="../media/image19.png"/><Relationship Id="rId1" Type="http://schemas.openxmlformats.org/officeDocument/2006/relationships/slideLayout" Target="../slideLayouts/slideLayout138.xml"/><Relationship Id="rId2" Type="http://schemas.openxmlformats.org/officeDocument/2006/relationships/slideLayout" Target="../slideLayouts/slideLayout139.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2" Type="http://schemas.openxmlformats.org/officeDocument/2006/relationships/slideLayout" Target="../slideLayouts/slideLayout29.xml"/><Relationship Id="rId13" Type="http://schemas.openxmlformats.org/officeDocument/2006/relationships/theme" Target="../theme/theme2.xml"/><Relationship Id="rId14" Type="http://schemas.openxmlformats.org/officeDocument/2006/relationships/image" Target="../media/image1.png"/><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 Id="rId9" Type="http://schemas.openxmlformats.org/officeDocument/2006/relationships/slideLayout" Target="../slideLayouts/slideLayout26.xml"/><Relationship Id="rId10"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2.xml"/><Relationship Id="rId4" Type="http://schemas.openxmlformats.org/officeDocument/2006/relationships/slideLayout" Target="../slideLayouts/slideLayout33.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 Id="rId9" Type="http://schemas.openxmlformats.org/officeDocument/2006/relationships/slideLayout" Target="../slideLayouts/slideLayout38.xml"/><Relationship Id="rId10" Type="http://schemas.openxmlformats.org/officeDocument/2006/relationships/slideLayout" Target="../slideLayouts/slideLayout39.xml"/><Relationship Id="rId11" Type="http://schemas.openxmlformats.org/officeDocument/2006/relationships/theme" Target="../theme/theme3.xml"/><Relationship Id="rId1" Type="http://schemas.openxmlformats.org/officeDocument/2006/relationships/slideLayout" Target="../slideLayouts/slideLayout30.xml"/><Relationship Id="rId2"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0.xml"/><Relationship Id="rId12" Type="http://schemas.openxmlformats.org/officeDocument/2006/relationships/slideLayout" Target="../slideLayouts/slideLayout51.xml"/><Relationship Id="rId13" Type="http://schemas.openxmlformats.org/officeDocument/2006/relationships/slideLayout" Target="../slideLayouts/slideLayout52.xml"/><Relationship Id="rId14" Type="http://schemas.openxmlformats.org/officeDocument/2006/relationships/slideLayout" Target="../slideLayouts/slideLayout53.xml"/><Relationship Id="rId15" Type="http://schemas.openxmlformats.org/officeDocument/2006/relationships/theme" Target="../theme/theme4.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 Id="rId9" Type="http://schemas.openxmlformats.org/officeDocument/2006/relationships/slideLayout" Target="../slideLayouts/slideLayout48.xml"/><Relationship Id="rId10"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64.xml"/><Relationship Id="rId12" Type="http://schemas.openxmlformats.org/officeDocument/2006/relationships/slideLayout" Target="../slideLayouts/slideLayout65.xml"/><Relationship Id="rId13" Type="http://schemas.openxmlformats.org/officeDocument/2006/relationships/slideLayout" Target="../slideLayouts/slideLayout66.xml"/><Relationship Id="rId14" Type="http://schemas.openxmlformats.org/officeDocument/2006/relationships/slideLayout" Target="../slideLayouts/slideLayout67.xml"/><Relationship Id="rId15" Type="http://schemas.openxmlformats.org/officeDocument/2006/relationships/theme" Target="../theme/theme5.xml"/><Relationship Id="rId1" Type="http://schemas.openxmlformats.org/officeDocument/2006/relationships/slideLayout" Target="../slideLayouts/slideLayout54.xml"/><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slideLayout" Target="../slideLayouts/slideLayout61.xml"/><Relationship Id="rId9" Type="http://schemas.openxmlformats.org/officeDocument/2006/relationships/slideLayout" Target="../slideLayouts/slideLayout62.xml"/><Relationship Id="rId10" Type="http://schemas.openxmlformats.org/officeDocument/2006/relationships/slideLayout" Target="../slideLayouts/slideLayout63.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78.xml"/><Relationship Id="rId12" Type="http://schemas.openxmlformats.org/officeDocument/2006/relationships/slideLayout" Target="../slideLayouts/slideLayout79.xml"/><Relationship Id="rId13" Type="http://schemas.openxmlformats.org/officeDocument/2006/relationships/slideLayout" Target="../slideLayouts/slideLayout80.xml"/><Relationship Id="rId14" Type="http://schemas.openxmlformats.org/officeDocument/2006/relationships/slideLayout" Target="../slideLayouts/slideLayout81.xml"/><Relationship Id="rId15" Type="http://schemas.openxmlformats.org/officeDocument/2006/relationships/slideLayout" Target="../slideLayouts/slideLayout82.xml"/><Relationship Id="rId16" Type="http://schemas.openxmlformats.org/officeDocument/2006/relationships/slideLayout" Target="../slideLayouts/slideLayout83.xml"/><Relationship Id="rId17" Type="http://schemas.openxmlformats.org/officeDocument/2006/relationships/slideLayout" Target="../slideLayouts/slideLayout84.xml"/><Relationship Id="rId18" Type="http://schemas.openxmlformats.org/officeDocument/2006/relationships/theme" Target="../theme/theme6.xml"/><Relationship Id="rId19" Type="http://schemas.openxmlformats.org/officeDocument/2006/relationships/image" Target="../media/image1.png"/><Relationship Id="rId1" Type="http://schemas.openxmlformats.org/officeDocument/2006/relationships/slideLayout" Target="../slideLayouts/slideLayout68.xml"/><Relationship Id="rId2" Type="http://schemas.openxmlformats.org/officeDocument/2006/relationships/slideLayout" Target="../slideLayouts/slideLayout69.xml"/><Relationship Id="rId3" Type="http://schemas.openxmlformats.org/officeDocument/2006/relationships/slideLayout" Target="../slideLayouts/slideLayout70.xml"/><Relationship Id="rId4" Type="http://schemas.openxmlformats.org/officeDocument/2006/relationships/slideLayout" Target="../slideLayouts/slideLayout71.xml"/><Relationship Id="rId5" Type="http://schemas.openxmlformats.org/officeDocument/2006/relationships/slideLayout" Target="../slideLayouts/slideLayout72.xml"/><Relationship Id="rId6" Type="http://schemas.openxmlformats.org/officeDocument/2006/relationships/slideLayout" Target="../slideLayouts/slideLayout73.xml"/><Relationship Id="rId7" Type="http://schemas.openxmlformats.org/officeDocument/2006/relationships/slideLayout" Target="../slideLayouts/slideLayout74.xml"/><Relationship Id="rId8" Type="http://schemas.openxmlformats.org/officeDocument/2006/relationships/slideLayout" Target="../slideLayouts/slideLayout75.xml"/><Relationship Id="rId9" Type="http://schemas.openxmlformats.org/officeDocument/2006/relationships/slideLayout" Target="../slideLayouts/slideLayout76.xml"/><Relationship Id="rId10" Type="http://schemas.openxmlformats.org/officeDocument/2006/relationships/slideLayout" Target="../slideLayouts/slideLayout77.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95.xml"/><Relationship Id="rId12" Type="http://schemas.openxmlformats.org/officeDocument/2006/relationships/slideLayout" Target="../slideLayouts/slideLayout96.xml"/><Relationship Id="rId13" Type="http://schemas.openxmlformats.org/officeDocument/2006/relationships/theme" Target="../theme/theme7.xml"/><Relationship Id="rId14" Type="http://schemas.openxmlformats.org/officeDocument/2006/relationships/image" Target="../media/image1.png"/><Relationship Id="rId1" Type="http://schemas.openxmlformats.org/officeDocument/2006/relationships/slideLayout" Target="../slideLayouts/slideLayout85.xml"/><Relationship Id="rId2" Type="http://schemas.openxmlformats.org/officeDocument/2006/relationships/slideLayout" Target="../slideLayouts/slideLayout86.xml"/><Relationship Id="rId3" Type="http://schemas.openxmlformats.org/officeDocument/2006/relationships/slideLayout" Target="../slideLayouts/slideLayout87.xml"/><Relationship Id="rId4" Type="http://schemas.openxmlformats.org/officeDocument/2006/relationships/slideLayout" Target="../slideLayouts/slideLayout88.xml"/><Relationship Id="rId5" Type="http://schemas.openxmlformats.org/officeDocument/2006/relationships/slideLayout" Target="../slideLayouts/slideLayout89.xml"/><Relationship Id="rId6" Type="http://schemas.openxmlformats.org/officeDocument/2006/relationships/slideLayout" Target="../slideLayouts/slideLayout90.xml"/><Relationship Id="rId7" Type="http://schemas.openxmlformats.org/officeDocument/2006/relationships/slideLayout" Target="../slideLayouts/slideLayout91.xml"/><Relationship Id="rId8" Type="http://schemas.openxmlformats.org/officeDocument/2006/relationships/slideLayout" Target="../slideLayouts/slideLayout92.xml"/><Relationship Id="rId9" Type="http://schemas.openxmlformats.org/officeDocument/2006/relationships/slideLayout" Target="../slideLayouts/slideLayout93.xml"/><Relationship Id="rId10" Type="http://schemas.openxmlformats.org/officeDocument/2006/relationships/slideLayout" Target="../slideLayouts/slideLayout94.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107.xml"/><Relationship Id="rId12" Type="http://schemas.openxmlformats.org/officeDocument/2006/relationships/slideLayout" Target="../slideLayouts/slideLayout108.xml"/><Relationship Id="rId13" Type="http://schemas.openxmlformats.org/officeDocument/2006/relationships/slideLayout" Target="../slideLayouts/slideLayout109.xml"/><Relationship Id="rId14" Type="http://schemas.openxmlformats.org/officeDocument/2006/relationships/slideLayout" Target="../slideLayouts/slideLayout110.xml"/><Relationship Id="rId15" Type="http://schemas.openxmlformats.org/officeDocument/2006/relationships/slideLayout" Target="../slideLayouts/slideLayout111.xml"/><Relationship Id="rId16" Type="http://schemas.openxmlformats.org/officeDocument/2006/relationships/slideLayout" Target="../slideLayouts/slideLayout112.xml"/><Relationship Id="rId17" Type="http://schemas.openxmlformats.org/officeDocument/2006/relationships/theme" Target="../theme/theme8.xml"/><Relationship Id="rId18" Type="http://schemas.openxmlformats.org/officeDocument/2006/relationships/image" Target="../media/image1.png"/><Relationship Id="rId1" Type="http://schemas.openxmlformats.org/officeDocument/2006/relationships/slideLayout" Target="../slideLayouts/slideLayout97.xml"/><Relationship Id="rId2" Type="http://schemas.openxmlformats.org/officeDocument/2006/relationships/slideLayout" Target="../slideLayouts/slideLayout98.xml"/><Relationship Id="rId3" Type="http://schemas.openxmlformats.org/officeDocument/2006/relationships/slideLayout" Target="../slideLayouts/slideLayout99.xml"/><Relationship Id="rId4" Type="http://schemas.openxmlformats.org/officeDocument/2006/relationships/slideLayout" Target="../slideLayouts/slideLayout100.xml"/><Relationship Id="rId5" Type="http://schemas.openxmlformats.org/officeDocument/2006/relationships/slideLayout" Target="../slideLayouts/slideLayout101.xml"/><Relationship Id="rId6" Type="http://schemas.openxmlformats.org/officeDocument/2006/relationships/slideLayout" Target="../slideLayouts/slideLayout102.xml"/><Relationship Id="rId7" Type="http://schemas.openxmlformats.org/officeDocument/2006/relationships/slideLayout" Target="../slideLayouts/slideLayout103.xml"/><Relationship Id="rId8" Type="http://schemas.openxmlformats.org/officeDocument/2006/relationships/slideLayout" Target="../slideLayouts/slideLayout104.xml"/><Relationship Id="rId9" Type="http://schemas.openxmlformats.org/officeDocument/2006/relationships/slideLayout" Target="../slideLayouts/slideLayout105.xml"/><Relationship Id="rId10" Type="http://schemas.openxmlformats.org/officeDocument/2006/relationships/slideLayout" Target="../slideLayouts/slideLayout106.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23.xml"/><Relationship Id="rId12" Type="http://schemas.openxmlformats.org/officeDocument/2006/relationships/theme" Target="../theme/theme9.xml"/><Relationship Id="rId13" Type="http://schemas.openxmlformats.org/officeDocument/2006/relationships/image" Target="../media/image1.png"/><Relationship Id="rId1" Type="http://schemas.openxmlformats.org/officeDocument/2006/relationships/slideLayout" Target="../slideLayouts/slideLayout113.xml"/><Relationship Id="rId2" Type="http://schemas.openxmlformats.org/officeDocument/2006/relationships/slideLayout" Target="../slideLayouts/slideLayout114.xml"/><Relationship Id="rId3" Type="http://schemas.openxmlformats.org/officeDocument/2006/relationships/slideLayout" Target="../slideLayouts/slideLayout115.xml"/><Relationship Id="rId4" Type="http://schemas.openxmlformats.org/officeDocument/2006/relationships/slideLayout" Target="../slideLayouts/slideLayout116.xml"/><Relationship Id="rId5" Type="http://schemas.openxmlformats.org/officeDocument/2006/relationships/slideLayout" Target="../slideLayouts/slideLayout117.xml"/><Relationship Id="rId6" Type="http://schemas.openxmlformats.org/officeDocument/2006/relationships/slideLayout" Target="../slideLayouts/slideLayout118.xml"/><Relationship Id="rId7" Type="http://schemas.openxmlformats.org/officeDocument/2006/relationships/slideLayout" Target="../slideLayouts/slideLayout119.xml"/><Relationship Id="rId8" Type="http://schemas.openxmlformats.org/officeDocument/2006/relationships/slideLayout" Target="../slideLayouts/slideLayout120.xml"/><Relationship Id="rId9" Type="http://schemas.openxmlformats.org/officeDocument/2006/relationships/slideLayout" Target="../slideLayouts/slideLayout121.xml"/><Relationship Id="rId10" Type="http://schemas.openxmlformats.org/officeDocument/2006/relationships/slideLayout" Target="../slideLayouts/slideLayout1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6"/>
          </a:xfrm>
          <a:prstGeom prst="rect">
            <a:avLst/>
          </a:prstGeom>
        </p:spPr>
        <p:txBody>
          <a:bodyPr vert="horz" wrap="square" lIns="0" tIns="0" rIns="0" bIns="0" rtlCol="0" anchor="t" anchorCtr="0">
            <a:normAutofit/>
          </a:bodyPr>
          <a:lstStyle/>
          <a:p>
            <a:r>
              <a:rPr lang="en-CA" dirty="0"/>
              <a:t>Title Text</a:t>
            </a:r>
            <a:endParaRPr lang="en-US" dirty="0"/>
          </a:p>
        </p:txBody>
      </p:sp>
      <p:sp>
        <p:nvSpPr>
          <p:cNvPr id="3" name="Text Placeholder 2"/>
          <p:cNvSpPr>
            <a:spLocks noGrp="1"/>
          </p:cNvSpPr>
          <p:nvPr>
            <p:ph type="body" idx="1"/>
          </p:nvPr>
        </p:nvSpPr>
        <p:spPr bwMode="white">
          <a:xfrm>
            <a:off x="609600" y="1524006"/>
            <a:ext cx="14938375" cy="6421438"/>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pic>
        <p:nvPicPr>
          <p:cNvPr id="1028" name="Picture 6"/>
          <p:cNvPicPr>
            <a:picLocks noChangeAspect="1"/>
          </p:cNvPicPr>
          <p:nvPr/>
        </p:nvPicPr>
        <p:blipFill>
          <a:blip r:embed="rId19">
            <a:extLst>
              <a:ext uri="{28A0092B-C50C-407E-A947-70E740481C1C}">
                <a14:useLocalDpi xmlns:a14="http://schemas.microsoft.com/office/drawing/2010/main"/>
              </a:ext>
            </a:extLst>
          </a:blip>
          <a:srcRect/>
          <a:stretch>
            <a:fillRect/>
          </a:stretch>
        </p:blipFill>
        <p:spPr bwMode="auto">
          <a:xfrm>
            <a:off x="15143163" y="8178806"/>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4"/>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4"/>
            <a:ext cx="5394325" cy="477836"/>
          </a:xfrm>
          <a:prstGeom prst="rect">
            <a:avLst/>
          </a:prstGeom>
        </p:spPr>
        <p:txBody>
          <a:bodyPr lIns="91425" tIns="91425" rIns="91425" bIns="91425">
            <a:normAutofit fontScale="92500" lnSpcReduction="20000"/>
          </a:bodyPr>
          <a:lstStyle/>
          <a:p>
            <a:pPr defTabSz="1218907"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2017 </a:t>
            </a:r>
            <a:r>
              <a:rPr lang="en-US" dirty="0">
                <a:solidFill>
                  <a:srgbClr val="7D868C"/>
                </a:solidFill>
                <a:latin typeface="+mn-lt"/>
                <a:ea typeface="+mn-ea"/>
                <a:cs typeface="+mn-cs"/>
              </a:rPr>
              <a:t>Chef Software Inc</a:t>
            </a:r>
            <a:r>
              <a:rPr lang="en-US" dirty="0">
                <a:latin typeface="+mn-lt"/>
                <a:ea typeface="+mn-ea"/>
                <a:cs typeface="+mn-cs"/>
              </a:rPr>
              <a:t>.</a:t>
            </a:r>
          </a:p>
          <a:p>
            <a:pPr defTabSz="1218907"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6"/>
          </a:xfrm>
          <a:prstGeom prst="rect">
            <a:avLst/>
          </a:prstGeom>
        </p:spPr>
        <p:txBody>
          <a:bodyPr lIns="91425" tIns="91425" rIns="91425" bIns="91425">
            <a:normAutofit fontScale="92500" lnSpcReduction="10000"/>
          </a:bodyPr>
          <a:lstStyle/>
          <a:p>
            <a:pPr algn="ctr" defTabSz="1218907"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8907" fontAlgn="auto">
                <a:spcBef>
                  <a:spcPts val="0"/>
                </a:spcBef>
                <a:spcAft>
                  <a:spcPts val="0"/>
                </a:spcAft>
                <a:defRPr/>
              </a:pPr>
              <a:t>‹#›</a:t>
            </a:fld>
            <a:endParaRPr lang="en-US" dirty="0">
              <a:solidFill>
                <a:srgbClr val="7F7F7F"/>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25"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3" r:id="rId12"/>
    <p:sldLayoutId id="2147483867" r:id="rId13"/>
    <p:sldLayoutId id="2147483869" r:id="rId14"/>
    <p:sldLayoutId id="2147483916" r:id="rId15"/>
    <p:sldLayoutId id="2147483917" r:id="rId16"/>
    <p:sldLayoutId id="2147483981" r:id="rId17"/>
  </p:sldLayoutIdLst>
  <p:transition xmlns:p14="http://schemas.microsoft.com/office/powerpoint/2010/main" spd="med">
    <p:fade/>
  </p:transition>
  <p:hf hdr="0" dt="0"/>
  <p:txStyles>
    <p:titleStyle>
      <a:lvl1pPr algn="l" defTabSz="1217399" rtl="0" eaLnBrk="1" fontAlgn="base" hangingPunct="1">
        <a:lnSpc>
          <a:spcPct val="90000"/>
        </a:lnSpc>
        <a:spcBef>
          <a:spcPct val="0"/>
        </a:spcBef>
        <a:spcAft>
          <a:spcPct val="0"/>
        </a:spcAft>
        <a:defRPr lang="en-US" sz="5900" b="1" kern="1200" dirty="0">
          <a:ln w="3175">
            <a:noFill/>
          </a:ln>
          <a:solidFill>
            <a:schemeClr val="accent1"/>
          </a:solidFill>
          <a:latin typeface="+mj-lt"/>
          <a:ea typeface="ＭＳ Ｐゴシック" charset="0"/>
          <a:cs typeface="Arial" charset="0"/>
        </a:defRPr>
      </a:lvl1pPr>
      <a:lvl2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2pPr>
      <a:lvl3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3pPr>
      <a:lvl4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4pPr>
      <a:lvl5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5pPr>
      <a:lvl6pPr marL="457121"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6pPr>
      <a:lvl7pPr marL="914243"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7pPr>
      <a:lvl8pPr marL="1371360"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8pPr>
      <a:lvl9pPr marL="1828480"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9pPr>
    </p:titleStyle>
    <p:bodyStyle>
      <a:lvl1pPr algn="l" defTabSz="1217399"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21" algn="l" defTabSz="1217399"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7906" algn="l" defTabSz="1217399" rtl="0" eaLnBrk="1" fontAlgn="base" hangingPunct="1">
        <a:spcBef>
          <a:spcPts val="800"/>
        </a:spcBef>
        <a:spcAft>
          <a:spcPct val="0"/>
        </a:spcAft>
        <a:buSzPct val="90000"/>
        <a:buFont typeface="Arial" charset="0"/>
        <a:defRPr sz="2500" kern="1200">
          <a:solidFill>
            <a:srgbClr val="3E4346"/>
          </a:solidFill>
          <a:latin typeface="+mn-lt"/>
          <a:ea typeface="ＭＳ Ｐゴシック" charset="0"/>
          <a:cs typeface="+mn-cs"/>
        </a:defRPr>
      </a:lvl3pPr>
      <a:lvl4pPr marL="839641" algn="l" defTabSz="1217399" rtl="0" eaLnBrk="1" fontAlgn="base" hangingPunct="1">
        <a:spcBef>
          <a:spcPts val="800"/>
        </a:spcBef>
        <a:spcAft>
          <a:spcPct val="0"/>
        </a:spcAft>
        <a:buSzPct val="90000"/>
        <a:buFont typeface="Arial" charset="0"/>
        <a:defRPr sz="2500" kern="1200">
          <a:solidFill>
            <a:srgbClr val="3E4346"/>
          </a:solidFill>
          <a:latin typeface="+mn-lt"/>
          <a:ea typeface="ＭＳ Ｐゴシック" charset="0"/>
          <a:cs typeface="+mn-cs"/>
        </a:defRPr>
      </a:lvl4pPr>
      <a:lvl5pPr marL="1068202" algn="l" defTabSz="1217399"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1996"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448"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900"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358"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07" rtl="0" eaLnBrk="1" latinLnBrk="0" hangingPunct="1">
        <a:defRPr sz="2500" kern="1200">
          <a:solidFill>
            <a:schemeClr val="tx1"/>
          </a:solidFill>
          <a:latin typeface="+mn-lt"/>
          <a:ea typeface="+mn-ea"/>
          <a:cs typeface="+mn-cs"/>
        </a:defRPr>
      </a:lvl1pPr>
      <a:lvl2pPr marL="609454" algn="l" defTabSz="1218907" rtl="0" eaLnBrk="1" latinLnBrk="0" hangingPunct="1">
        <a:defRPr sz="2500" kern="1200">
          <a:solidFill>
            <a:schemeClr val="tx1"/>
          </a:solidFill>
          <a:latin typeface="+mn-lt"/>
          <a:ea typeface="+mn-ea"/>
          <a:cs typeface="+mn-cs"/>
        </a:defRPr>
      </a:lvl2pPr>
      <a:lvl3pPr marL="1218907" algn="l" defTabSz="1218907" rtl="0" eaLnBrk="1" latinLnBrk="0" hangingPunct="1">
        <a:defRPr sz="2500" kern="1200">
          <a:solidFill>
            <a:schemeClr val="tx1"/>
          </a:solidFill>
          <a:latin typeface="+mn-lt"/>
          <a:ea typeface="+mn-ea"/>
          <a:cs typeface="+mn-cs"/>
        </a:defRPr>
      </a:lvl3pPr>
      <a:lvl4pPr marL="1828361" algn="l" defTabSz="1218907" rtl="0" eaLnBrk="1" latinLnBrk="0" hangingPunct="1">
        <a:defRPr sz="2500" kern="1200">
          <a:solidFill>
            <a:schemeClr val="tx1"/>
          </a:solidFill>
          <a:latin typeface="+mn-lt"/>
          <a:ea typeface="+mn-ea"/>
          <a:cs typeface="+mn-cs"/>
        </a:defRPr>
      </a:lvl4pPr>
      <a:lvl5pPr marL="2437815" algn="l" defTabSz="1218907" rtl="0" eaLnBrk="1" latinLnBrk="0" hangingPunct="1">
        <a:defRPr sz="2500" kern="1200">
          <a:solidFill>
            <a:schemeClr val="tx1"/>
          </a:solidFill>
          <a:latin typeface="+mn-lt"/>
          <a:ea typeface="+mn-ea"/>
          <a:cs typeface="+mn-cs"/>
        </a:defRPr>
      </a:lvl5pPr>
      <a:lvl6pPr marL="3047269" algn="l" defTabSz="1218907" rtl="0" eaLnBrk="1" latinLnBrk="0" hangingPunct="1">
        <a:defRPr sz="2500" kern="1200">
          <a:solidFill>
            <a:schemeClr val="tx1"/>
          </a:solidFill>
          <a:latin typeface="+mn-lt"/>
          <a:ea typeface="+mn-ea"/>
          <a:cs typeface="+mn-cs"/>
        </a:defRPr>
      </a:lvl6pPr>
      <a:lvl7pPr marL="3656722" algn="l" defTabSz="1218907" rtl="0" eaLnBrk="1" latinLnBrk="0" hangingPunct="1">
        <a:defRPr sz="2500" kern="1200">
          <a:solidFill>
            <a:schemeClr val="tx1"/>
          </a:solidFill>
          <a:latin typeface="+mn-lt"/>
          <a:ea typeface="+mn-ea"/>
          <a:cs typeface="+mn-cs"/>
        </a:defRPr>
      </a:lvl7pPr>
      <a:lvl8pPr marL="4266176" algn="l" defTabSz="1218907" rtl="0" eaLnBrk="1" latinLnBrk="0" hangingPunct="1">
        <a:defRPr sz="2500" kern="1200">
          <a:solidFill>
            <a:schemeClr val="tx1"/>
          </a:solidFill>
          <a:latin typeface="+mn-lt"/>
          <a:ea typeface="+mn-ea"/>
          <a:cs typeface="+mn-cs"/>
        </a:defRPr>
      </a:lvl8pPr>
      <a:lvl9pPr marL="4875630" algn="l" defTabSz="1218907" rtl="0" eaLnBrk="1" latinLnBrk="0" hangingPunct="1">
        <a:defRPr sz="25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pic>
        <p:nvPicPr>
          <p:cNvPr id="1028" name="Picture 6"/>
          <p:cNvPicPr>
            <a:picLocks noChangeAspect="1"/>
          </p:cNvPicPr>
          <p:nvPr/>
        </p:nvPicPr>
        <p:blipFill>
          <a:blip r:embed="rId16">
            <a:extLst>
              <a:ext uri="{28A0092B-C50C-407E-A947-70E740481C1C}">
                <a14:useLocalDpi xmlns:a14="http://schemas.microsoft.com/office/drawing/2010/main"/>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sz="2400" dirty="0">
                <a:solidFill>
                  <a:srgbClr val="7D868C"/>
                </a:solidFill>
                <a:latin typeface="Arial"/>
              </a:rPr>
              <a:t>©2016 Chef Software Inc</a:t>
            </a:r>
            <a:r>
              <a:rPr lang="en-US" sz="2400" dirty="0">
                <a:solidFill>
                  <a:srgbClr val="3E4346"/>
                </a:solidFill>
                <a:latin typeface="Arial"/>
              </a:rPr>
              <a:t>.</a:t>
            </a:r>
          </a:p>
          <a:p>
            <a:pPr defTabSz="1219120" fontAlgn="auto">
              <a:spcBef>
                <a:spcPts val="0"/>
              </a:spcBef>
              <a:spcAft>
                <a:spcPts val="0"/>
              </a:spcAft>
              <a:defRPr/>
            </a:pPr>
            <a:endParaRPr lang="en-US" sz="2400" dirty="0">
              <a:solidFill>
                <a:srgbClr val="3E4346"/>
              </a:solidFill>
              <a:latin typeface="Arial"/>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sz="2400" dirty="0">
                <a:solidFill>
                  <a:srgbClr val="7F7F7F"/>
                </a:solidFill>
                <a:latin typeface="Arial"/>
              </a:rPr>
              <a:t>3-</a:t>
            </a:r>
            <a:fld id="{F0B79B2F-E1DD-4D43-95B3-EA08C411D807}" type="slidenum">
              <a:rPr lang="en-US" sz="2400" smtClean="0">
                <a:solidFill>
                  <a:srgbClr val="7F7F7F"/>
                </a:solidFill>
                <a:latin typeface="Arial"/>
              </a:rPr>
              <a:pPr algn="ctr" defTabSz="1219120" fontAlgn="auto">
                <a:spcBef>
                  <a:spcPts val="0"/>
                </a:spcBef>
                <a:spcAft>
                  <a:spcPts val="0"/>
                </a:spcAft>
                <a:defRPr/>
              </a:pPr>
              <a:t>‹#›</a:t>
            </a:fld>
            <a:endParaRPr lang="en-US" sz="2400" dirty="0">
              <a:solidFill>
                <a:srgbClr val="7F7F7F"/>
              </a:solidFill>
              <a:latin typeface="Arial"/>
            </a:endParaRPr>
          </a:p>
        </p:txBody>
      </p:sp>
    </p:spTree>
    <p:extLst>
      <p:ext uri="{BB962C8B-B14F-4D97-AF65-F5344CB8AC3E}">
        <p14:creationId xmlns:p14="http://schemas.microsoft.com/office/powerpoint/2010/main" val="2787828625"/>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 id="2147483996" r:id="rId13"/>
    <p:sldLayoutId id="2147483997" r:id="rId14"/>
  </p:sldLayoutIdLst>
  <p:transition xmlns:p14="http://schemas.microsoft.com/office/powerpoint/2010/main" spd="med">
    <p:fade/>
  </p:transition>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rotWithShape="1">
          <a:blip r:embed="rId10">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77336" y="609601"/>
            <a:ext cx="14901332" cy="677107"/>
          </a:xfrm>
          <a:prstGeom prst="rect">
            <a:avLst/>
          </a:prstGeom>
          <a:noFill/>
          <a:ln>
            <a:noFill/>
          </a:ln>
        </p:spPr>
        <p:txBody>
          <a:bodyPr lIns="101582" tIns="101582" rIns="101582" bIns="101582" anchor="t" anchorCtr="0"/>
          <a:lstStyle>
            <a:lvl1pPr marL="0" marR="0" lvl="0" indent="0" algn="l" rtl="0">
              <a:lnSpc>
                <a:spcPct val="90000"/>
              </a:lnSpc>
              <a:spcBef>
                <a:spcPts val="0"/>
              </a:spcBef>
              <a:buClr>
                <a:srgbClr val="435464"/>
              </a:buClr>
              <a:buFont typeface="Gill Sans"/>
              <a:buNone/>
              <a:defRPr sz="4300" b="0" i="0" u="none" strike="noStrike" cap="none">
                <a:solidFill>
                  <a:srgbClr val="435464"/>
                </a:solidFill>
                <a:latin typeface="Gill Sans"/>
                <a:ea typeface="Gill Sans"/>
                <a:cs typeface="Gill Sans"/>
                <a:sym typeface="Gill San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 name="Shape 7"/>
          <p:cNvSpPr txBox="1">
            <a:spLocks noGrp="1"/>
          </p:cNvSpPr>
          <p:nvPr>
            <p:ph type="body" idx="1"/>
          </p:nvPr>
        </p:nvSpPr>
        <p:spPr>
          <a:xfrm>
            <a:off x="677336" y="1856200"/>
            <a:ext cx="14901332" cy="5740400"/>
          </a:xfrm>
          <a:prstGeom prst="rect">
            <a:avLst/>
          </a:prstGeom>
          <a:noFill/>
          <a:ln>
            <a:noFill/>
          </a:ln>
        </p:spPr>
        <p:txBody>
          <a:bodyPr lIns="101582" tIns="101582" rIns="101582" bIns="101582" anchor="t" anchorCtr="0"/>
          <a:lstStyle>
            <a:lvl1pPr marL="278046" marR="0" lvl="0" indent="-112310" algn="l" rtl="0">
              <a:lnSpc>
                <a:spcPct val="100000"/>
              </a:lnSpc>
              <a:spcBef>
                <a:spcPts val="720"/>
              </a:spcBef>
              <a:buClr>
                <a:srgbClr val="435464"/>
              </a:buClr>
              <a:buSzPct val="90000"/>
              <a:buFont typeface="Arial"/>
              <a:buChar char="•"/>
              <a:defRPr sz="2900" b="0" i="0" u="none" strike="noStrike" cap="none">
                <a:solidFill>
                  <a:srgbClr val="435464"/>
                </a:solidFill>
                <a:latin typeface="Gill Sans"/>
                <a:ea typeface="Gill Sans"/>
                <a:cs typeface="Gill Sans"/>
                <a:sym typeface="Gill Sans"/>
              </a:defRPr>
            </a:lvl1pPr>
            <a:lvl2pPr marL="620948" marR="0" lvl="1" indent="-316148" algn="l" rtl="0">
              <a:lnSpc>
                <a:spcPct val="100000"/>
              </a:lnSpc>
              <a:spcBef>
                <a:spcPts val="720"/>
              </a:spcBef>
              <a:buClr>
                <a:srgbClr val="435464"/>
              </a:buClr>
              <a:buSzPct val="25000"/>
              <a:buFont typeface="Merriweather Sans"/>
              <a:buChar char=" "/>
              <a:defRPr sz="2400" b="0" i="0" u="none" strike="noStrike" cap="none">
                <a:solidFill>
                  <a:srgbClr val="435464"/>
                </a:solidFill>
                <a:latin typeface="Gill Sans"/>
                <a:ea typeface="Gill Sans"/>
                <a:cs typeface="Gill Sans"/>
                <a:sym typeface="Gill Sans"/>
              </a:defRPr>
            </a:lvl2pPr>
            <a:lvl3pPr marL="891376" marR="0" lvl="2" indent="-311938" algn="l" rtl="0">
              <a:lnSpc>
                <a:spcPct val="100000"/>
              </a:lnSpc>
              <a:spcBef>
                <a:spcPts val="720"/>
              </a:spcBef>
              <a:buClr>
                <a:srgbClr val="435464"/>
              </a:buClr>
              <a:buSzPct val="25000"/>
              <a:buFont typeface="Merriweather Sans"/>
              <a:buChar char=" "/>
              <a:defRPr sz="2100" b="0" i="0" u="none" strike="noStrike" cap="none">
                <a:solidFill>
                  <a:srgbClr val="435464"/>
                </a:solidFill>
                <a:latin typeface="Gill Sans"/>
                <a:ea typeface="Gill Sans"/>
                <a:cs typeface="Gill Sans"/>
                <a:sym typeface="Gill Sans"/>
              </a:defRPr>
            </a:lvl3pPr>
            <a:lvl4pPr marL="1098961" marR="0" lvl="3" indent="-319498" algn="l" rtl="0">
              <a:lnSpc>
                <a:spcPct val="100000"/>
              </a:lnSpc>
              <a:spcBef>
                <a:spcPts val="720"/>
              </a:spcBef>
              <a:buClr>
                <a:srgbClr val="435464"/>
              </a:buClr>
              <a:buSzPct val="25000"/>
              <a:buFont typeface="Merriweather Sans"/>
              <a:buChar char=" "/>
              <a:defRPr sz="1900" b="0" i="0" u="none" strike="noStrike" cap="none">
                <a:solidFill>
                  <a:srgbClr val="435464"/>
                </a:solidFill>
                <a:latin typeface="Gill Sans"/>
                <a:ea typeface="Gill Sans"/>
                <a:cs typeface="Gill Sans"/>
                <a:sym typeface="Gill Sans"/>
              </a:defRPr>
            </a:lvl4pPr>
            <a:lvl5pPr marL="1304638" marR="0" lvl="4" indent="-321975" algn="l" rtl="0">
              <a:lnSpc>
                <a:spcPct val="100000"/>
              </a:lnSpc>
              <a:spcBef>
                <a:spcPts val="720"/>
              </a:spcBef>
              <a:buClr>
                <a:srgbClr val="435464"/>
              </a:buClr>
              <a:buSzPct val="25000"/>
              <a:buFont typeface="Merriweather Sans"/>
              <a:buChar char=" "/>
              <a:defRPr sz="1900" b="0" i="0" u="none" strike="noStrike" cap="none">
                <a:solidFill>
                  <a:srgbClr val="435464"/>
                </a:solidFill>
                <a:latin typeface="Gill Sans"/>
                <a:ea typeface="Gill Sans"/>
                <a:cs typeface="Gill Sans"/>
                <a:sym typeface="Gill Sans"/>
              </a:defRPr>
            </a:lvl5pPr>
            <a:lvl6pPr marL="3016494" marR="0" lvl="5" indent="-133593" algn="l" rtl="0">
              <a:spcBef>
                <a:spcPts val="480"/>
              </a:spcBef>
              <a:buClr>
                <a:schemeClr val="dk1"/>
              </a:buClr>
              <a:buSzPct val="100000"/>
              <a:buFont typeface="Arial"/>
              <a:buChar char="•"/>
              <a:defRPr sz="2400" b="0" i="0" u="none" strike="noStrike" cap="none">
                <a:solidFill>
                  <a:schemeClr val="dk1"/>
                </a:solidFill>
                <a:latin typeface="Cabin"/>
                <a:ea typeface="Cabin"/>
                <a:cs typeface="Cabin"/>
                <a:sym typeface="Cabin"/>
              </a:defRPr>
            </a:lvl6pPr>
            <a:lvl7pPr marL="3564949" marR="0" lvl="6" indent="-123249" algn="l" rtl="0">
              <a:spcBef>
                <a:spcPts val="480"/>
              </a:spcBef>
              <a:buClr>
                <a:schemeClr val="dk1"/>
              </a:buClr>
              <a:buSzPct val="100000"/>
              <a:buFont typeface="Arial"/>
              <a:buChar char="•"/>
              <a:defRPr sz="2400" b="0" i="0" u="none" strike="noStrike" cap="none">
                <a:solidFill>
                  <a:schemeClr val="dk1"/>
                </a:solidFill>
                <a:latin typeface="Cabin"/>
                <a:ea typeface="Cabin"/>
                <a:cs typeface="Cabin"/>
                <a:sym typeface="Cabin"/>
              </a:defRPr>
            </a:lvl7pPr>
            <a:lvl8pPr marL="4113403" marR="0" lvl="7" indent="-125603" algn="l" rtl="0">
              <a:spcBef>
                <a:spcPts val="480"/>
              </a:spcBef>
              <a:buClr>
                <a:schemeClr val="dk1"/>
              </a:buClr>
              <a:buSzPct val="100000"/>
              <a:buFont typeface="Arial"/>
              <a:buChar char="•"/>
              <a:defRPr sz="2400" b="0" i="0" u="none" strike="noStrike" cap="none">
                <a:solidFill>
                  <a:schemeClr val="dk1"/>
                </a:solidFill>
                <a:latin typeface="Cabin"/>
                <a:ea typeface="Cabin"/>
                <a:cs typeface="Cabin"/>
                <a:sym typeface="Cabin"/>
              </a:defRPr>
            </a:lvl8pPr>
            <a:lvl9pPr marL="4661858" marR="0" lvl="8" indent="-127958" algn="l" rtl="0">
              <a:spcBef>
                <a:spcPts val="480"/>
              </a:spcBef>
              <a:buClr>
                <a:schemeClr val="dk1"/>
              </a:buClr>
              <a:buSzPct val="100000"/>
              <a:buFont typeface="Arial"/>
              <a:buChar char="•"/>
              <a:defRPr sz="2400" b="0" i="0" u="none" strike="noStrike" cap="none">
                <a:solidFill>
                  <a:schemeClr val="dk1"/>
                </a:solidFill>
                <a:latin typeface="Cabin"/>
                <a:ea typeface="Cabin"/>
                <a:cs typeface="Cabin"/>
                <a:sym typeface="Cabin"/>
              </a:defRPr>
            </a:lvl9pPr>
          </a:lstStyle>
          <a:p>
            <a:endParaRPr/>
          </a:p>
        </p:txBody>
      </p:sp>
    </p:spTree>
    <p:extLst>
      <p:ext uri="{BB962C8B-B14F-4D97-AF65-F5344CB8AC3E}">
        <p14:creationId xmlns:p14="http://schemas.microsoft.com/office/powerpoint/2010/main" val="3406299375"/>
      </p:ext>
    </p:extLst>
  </p:cSld>
  <p:clrMap bg1="lt1" tx1="dk1" bg2="dk2" tx2="lt2" accent1="accent1" accent2="accent2" accent3="accent3" accent4="accent4" accent5="accent5" accent6="accent6" hlink="hlink" folHlink="folHlink"/>
  <p:sldLayoutIdLst>
    <p:sldLayoutId id="2147484000" r:id="rId1"/>
    <p:sldLayoutId id="2147484001" r:id="rId2"/>
    <p:sldLayoutId id="2147484002" r:id="rId3"/>
    <p:sldLayoutId id="2147484003" r:id="rId4"/>
    <p:sldLayoutId id="2147484004" r:id="rId5"/>
    <p:sldLayoutId id="2147484005" r:id="rId6"/>
    <p:sldLayoutId id="2147484006" r:id="rId7"/>
    <p:sldLayoutId id="214748400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6"/>
          </a:xfrm>
          <a:prstGeom prst="rect">
            <a:avLst/>
          </a:prstGeom>
        </p:spPr>
        <p:txBody>
          <a:bodyPr vert="horz" wrap="square" lIns="0" tIns="0" rIns="0" bIns="0" rtlCol="0" anchor="t" anchorCtr="0">
            <a:normAutofit/>
          </a:bodyPr>
          <a:lstStyle/>
          <a:p>
            <a:r>
              <a:rPr lang="en-CA" dirty="0"/>
              <a:t>Title Text</a:t>
            </a:r>
            <a:endParaRPr lang="en-US" dirty="0"/>
          </a:p>
        </p:txBody>
      </p:sp>
      <p:pic>
        <p:nvPicPr>
          <p:cNvPr id="1028" name="Picture 6"/>
          <p:cNvPicPr>
            <a:picLocks noChangeAspect="1"/>
          </p:cNvPicPr>
          <p:nvPr/>
        </p:nvPicPr>
        <p:blipFill>
          <a:blip r:embed="rId14">
            <a:extLst>
              <a:ext uri="{28A0092B-C50C-407E-A947-70E740481C1C}">
                <a14:useLocalDpi xmlns:a14="http://schemas.microsoft.com/office/drawing/2010/main"/>
              </a:ext>
            </a:extLst>
          </a:blip>
          <a:srcRect/>
          <a:stretch>
            <a:fillRect/>
          </a:stretch>
        </p:blipFill>
        <p:spPr bwMode="auto">
          <a:xfrm>
            <a:off x="15143163" y="8178806"/>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4"/>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4"/>
            <a:ext cx="5394325" cy="477836"/>
          </a:xfrm>
          <a:prstGeom prst="rect">
            <a:avLst/>
          </a:prstGeom>
        </p:spPr>
        <p:txBody>
          <a:bodyPr lIns="91425" tIns="91425" rIns="91425" bIns="91425">
            <a:normAutofit fontScale="92500" lnSpcReduction="20000"/>
          </a:bodyPr>
          <a:lstStyle/>
          <a:p>
            <a:pPr defTabSz="1218907"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2017 </a:t>
            </a:r>
            <a:r>
              <a:rPr lang="en-US" dirty="0">
                <a:solidFill>
                  <a:srgbClr val="7D868C"/>
                </a:solidFill>
                <a:latin typeface="+mn-lt"/>
                <a:ea typeface="+mn-ea"/>
                <a:cs typeface="+mn-cs"/>
              </a:rPr>
              <a:t>Chef Software Inc</a:t>
            </a:r>
            <a:r>
              <a:rPr lang="en-US" dirty="0">
                <a:latin typeface="+mn-lt"/>
                <a:ea typeface="+mn-ea"/>
                <a:cs typeface="+mn-cs"/>
              </a:rPr>
              <a:t>.</a:t>
            </a:r>
          </a:p>
          <a:p>
            <a:pPr defTabSz="1218907"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6"/>
          </a:xfrm>
          <a:prstGeom prst="rect">
            <a:avLst/>
          </a:prstGeom>
        </p:spPr>
        <p:txBody>
          <a:bodyPr lIns="91425" tIns="91425" rIns="91425" bIns="91425">
            <a:normAutofit fontScale="92500" lnSpcReduction="10000"/>
          </a:bodyPr>
          <a:lstStyle/>
          <a:p>
            <a:pPr algn="ctr" defTabSz="1218907"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8907" fontAlgn="auto">
                <a:spcBef>
                  <a:spcPts val="0"/>
                </a:spcBef>
                <a:spcAft>
                  <a:spcPts val="0"/>
                </a:spcAft>
                <a:defRPr/>
              </a:pPr>
              <a:t>‹#›</a:t>
            </a:fld>
            <a:endParaRPr lang="en-US" dirty="0">
              <a:solidFill>
                <a:srgbClr val="7F7F7F"/>
              </a:solidFill>
              <a:latin typeface="+mn-lt"/>
              <a:ea typeface="+mn-ea"/>
              <a:cs typeface="+mn-cs"/>
            </a:endParaRPr>
          </a:p>
        </p:txBody>
      </p:sp>
      <p:sp>
        <p:nvSpPr>
          <p:cNvPr id="9" name="Rectangle 8"/>
          <p:cNvSpPr/>
          <p:nvPr/>
        </p:nvSpPr>
        <p:spPr bwMode="auto">
          <a:xfrm>
            <a:off x="0" y="6"/>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893" tIns="60947" rIns="121893" bIns="60947" anchor="ctr"/>
          <a:lstStyle/>
          <a:p>
            <a:pPr algn="ctr" defTabSz="1218555" fontAlgn="auto">
              <a:spcBef>
                <a:spcPts val="0"/>
              </a:spcBef>
              <a:spcAft>
                <a:spcPts val="0"/>
              </a:spcAft>
              <a:defRPr/>
            </a:pPr>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797234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66" r:id="rId8"/>
    <p:sldLayoutId id="2147483868" r:id="rId9"/>
    <p:sldLayoutId id="2147483915" r:id="rId10"/>
    <p:sldLayoutId id="2147483936" r:id="rId11"/>
    <p:sldLayoutId id="2147483998" r:id="rId12"/>
  </p:sldLayoutIdLst>
  <p:transition xmlns:p14="http://schemas.microsoft.com/office/powerpoint/2010/main" spd="med">
    <p:fade/>
  </p:transition>
  <p:hf hdr="0" dt="0"/>
  <p:txStyles>
    <p:titleStyle>
      <a:lvl1pPr algn="l" defTabSz="1217399" rtl="0" eaLnBrk="1" fontAlgn="base" hangingPunct="1">
        <a:lnSpc>
          <a:spcPct val="90000"/>
        </a:lnSpc>
        <a:spcBef>
          <a:spcPct val="0"/>
        </a:spcBef>
        <a:spcAft>
          <a:spcPct val="0"/>
        </a:spcAft>
        <a:defRPr lang="en-US" sz="5900" b="1" kern="1200" dirty="0">
          <a:ln w="3175">
            <a:noFill/>
          </a:ln>
          <a:solidFill>
            <a:schemeClr val="accent1"/>
          </a:solidFill>
          <a:latin typeface="+mj-lt"/>
          <a:ea typeface="ＭＳ Ｐゴシック" charset="0"/>
          <a:cs typeface="Arial" charset="0"/>
        </a:defRPr>
      </a:lvl1pPr>
      <a:lvl2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2pPr>
      <a:lvl3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3pPr>
      <a:lvl4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4pPr>
      <a:lvl5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5pPr>
      <a:lvl6pPr marL="457121"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6pPr>
      <a:lvl7pPr marL="914243"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7pPr>
      <a:lvl8pPr marL="1371360"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8pPr>
      <a:lvl9pPr marL="1828480"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9pPr>
    </p:titleStyle>
    <p:bodyStyle>
      <a:lvl1pPr algn="l" defTabSz="1217399"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21" algn="l" defTabSz="1217399"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7906" algn="l" defTabSz="1217399" rtl="0" eaLnBrk="1" fontAlgn="base" hangingPunct="1">
        <a:spcBef>
          <a:spcPts val="800"/>
        </a:spcBef>
        <a:spcAft>
          <a:spcPct val="0"/>
        </a:spcAft>
        <a:buSzPct val="90000"/>
        <a:buFont typeface="Arial" charset="0"/>
        <a:defRPr sz="2500" kern="1200">
          <a:solidFill>
            <a:srgbClr val="3E4346"/>
          </a:solidFill>
          <a:latin typeface="+mn-lt"/>
          <a:ea typeface="ＭＳ Ｐゴシック" charset="0"/>
          <a:cs typeface="+mn-cs"/>
        </a:defRPr>
      </a:lvl3pPr>
      <a:lvl4pPr marL="839641" algn="l" defTabSz="1217399" rtl="0" eaLnBrk="1" fontAlgn="base" hangingPunct="1">
        <a:spcBef>
          <a:spcPts val="800"/>
        </a:spcBef>
        <a:spcAft>
          <a:spcPct val="0"/>
        </a:spcAft>
        <a:buSzPct val="90000"/>
        <a:buFont typeface="Arial" charset="0"/>
        <a:defRPr sz="2500" kern="1200">
          <a:solidFill>
            <a:srgbClr val="3E4346"/>
          </a:solidFill>
          <a:latin typeface="+mn-lt"/>
          <a:ea typeface="ＭＳ Ｐゴシック" charset="0"/>
          <a:cs typeface="+mn-cs"/>
        </a:defRPr>
      </a:lvl4pPr>
      <a:lvl5pPr marL="1068202" algn="l" defTabSz="1217399"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1996"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448"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900"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358"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07" rtl="0" eaLnBrk="1" latinLnBrk="0" hangingPunct="1">
        <a:defRPr sz="2500" kern="1200">
          <a:solidFill>
            <a:schemeClr val="tx1"/>
          </a:solidFill>
          <a:latin typeface="+mn-lt"/>
          <a:ea typeface="+mn-ea"/>
          <a:cs typeface="+mn-cs"/>
        </a:defRPr>
      </a:lvl1pPr>
      <a:lvl2pPr marL="609454" algn="l" defTabSz="1218907" rtl="0" eaLnBrk="1" latinLnBrk="0" hangingPunct="1">
        <a:defRPr sz="2500" kern="1200">
          <a:solidFill>
            <a:schemeClr val="tx1"/>
          </a:solidFill>
          <a:latin typeface="+mn-lt"/>
          <a:ea typeface="+mn-ea"/>
          <a:cs typeface="+mn-cs"/>
        </a:defRPr>
      </a:lvl2pPr>
      <a:lvl3pPr marL="1218907" algn="l" defTabSz="1218907" rtl="0" eaLnBrk="1" latinLnBrk="0" hangingPunct="1">
        <a:defRPr sz="2500" kern="1200">
          <a:solidFill>
            <a:schemeClr val="tx1"/>
          </a:solidFill>
          <a:latin typeface="+mn-lt"/>
          <a:ea typeface="+mn-ea"/>
          <a:cs typeface="+mn-cs"/>
        </a:defRPr>
      </a:lvl3pPr>
      <a:lvl4pPr marL="1828361" algn="l" defTabSz="1218907" rtl="0" eaLnBrk="1" latinLnBrk="0" hangingPunct="1">
        <a:defRPr sz="2500" kern="1200">
          <a:solidFill>
            <a:schemeClr val="tx1"/>
          </a:solidFill>
          <a:latin typeface="+mn-lt"/>
          <a:ea typeface="+mn-ea"/>
          <a:cs typeface="+mn-cs"/>
        </a:defRPr>
      </a:lvl4pPr>
      <a:lvl5pPr marL="2437815" algn="l" defTabSz="1218907" rtl="0" eaLnBrk="1" latinLnBrk="0" hangingPunct="1">
        <a:defRPr sz="2500" kern="1200">
          <a:solidFill>
            <a:schemeClr val="tx1"/>
          </a:solidFill>
          <a:latin typeface="+mn-lt"/>
          <a:ea typeface="+mn-ea"/>
          <a:cs typeface="+mn-cs"/>
        </a:defRPr>
      </a:lvl5pPr>
      <a:lvl6pPr marL="3047269" algn="l" defTabSz="1218907" rtl="0" eaLnBrk="1" latinLnBrk="0" hangingPunct="1">
        <a:defRPr sz="2500" kern="1200">
          <a:solidFill>
            <a:schemeClr val="tx1"/>
          </a:solidFill>
          <a:latin typeface="+mn-lt"/>
          <a:ea typeface="+mn-ea"/>
          <a:cs typeface="+mn-cs"/>
        </a:defRPr>
      </a:lvl6pPr>
      <a:lvl7pPr marL="3656722" algn="l" defTabSz="1218907" rtl="0" eaLnBrk="1" latinLnBrk="0" hangingPunct="1">
        <a:defRPr sz="2500" kern="1200">
          <a:solidFill>
            <a:schemeClr val="tx1"/>
          </a:solidFill>
          <a:latin typeface="+mn-lt"/>
          <a:ea typeface="+mn-ea"/>
          <a:cs typeface="+mn-cs"/>
        </a:defRPr>
      </a:lvl7pPr>
      <a:lvl8pPr marL="4266176" algn="l" defTabSz="1218907" rtl="0" eaLnBrk="1" latinLnBrk="0" hangingPunct="1">
        <a:defRPr sz="2500" kern="1200">
          <a:solidFill>
            <a:schemeClr val="tx1"/>
          </a:solidFill>
          <a:latin typeface="+mn-lt"/>
          <a:ea typeface="+mn-ea"/>
          <a:cs typeface="+mn-cs"/>
        </a:defRPr>
      </a:lvl8pPr>
      <a:lvl9pPr marL="4875630" algn="l" defTabSz="1218907" rtl="0" eaLnBrk="1" latinLnBrk="0" hangingPunct="1">
        <a:defRPr sz="25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677335" y="609596"/>
            <a:ext cx="14901333" cy="738667"/>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0"/>
              </a:spcAft>
              <a:buClr>
                <a:schemeClr val="accent2"/>
              </a:buClr>
              <a:buSzPct val="47826"/>
              <a:buFont typeface="Raleway"/>
              <a:buNone/>
              <a:defRPr sz="2300" b="0" i="0" u="none" strike="noStrike" cap="none">
                <a:solidFill>
                  <a:schemeClr val="accent2"/>
                </a:solidFill>
                <a:latin typeface="Raleway"/>
                <a:ea typeface="Raleway"/>
                <a:cs typeface="Raleway"/>
                <a:sym typeface="Raleway"/>
              </a:defRPr>
            </a:lvl1pPr>
            <a:lvl2pPr lvl="1" indent="0" rtl="0">
              <a:spcBef>
                <a:spcPts val="0"/>
              </a:spcBef>
              <a:buSzPct val="100000"/>
              <a:buFont typeface="Arial"/>
              <a:buNone/>
              <a:defRPr sz="1100"/>
            </a:lvl2pPr>
            <a:lvl3pPr lvl="2" indent="0" rtl="0">
              <a:spcBef>
                <a:spcPts val="0"/>
              </a:spcBef>
              <a:buSzPct val="100000"/>
              <a:buFont typeface="Arial"/>
              <a:buNone/>
              <a:defRPr sz="1100"/>
            </a:lvl3pPr>
            <a:lvl4pPr lvl="3" indent="0" rtl="0">
              <a:spcBef>
                <a:spcPts val="0"/>
              </a:spcBef>
              <a:buSzPct val="100000"/>
              <a:buFont typeface="Arial"/>
              <a:buNone/>
              <a:defRPr sz="1100"/>
            </a:lvl4pPr>
            <a:lvl5pPr lvl="4" indent="0" rtl="0">
              <a:spcBef>
                <a:spcPts val="0"/>
              </a:spcBef>
              <a:buSzPct val="100000"/>
              <a:buFont typeface="Arial"/>
              <a:buNone/>
              <a:defRPr sz="1100"/>
            </a:lvl5pPr>
            <a:lvl6pPr lvl="5" indent="0" rtl="0">
              <a:spcBef>
                <a:spcPts val="0"/>
              </a:spcBef>
              <a:buSzPct val="100000"/>
              <a:buFont typeface="Arial"/>
              <a:buNone/>
              <a:defRPr sz="1100"/>
            </a:lvl6pPr>
            <a:lvl7pPr lvl="6" indent="0" rtl="0">
              <a:spcBef>
                <a:spcPts val="0"/>
              </a:spcBef>
              <a:buSzPct val="100000"/>
              <a:buFont typeface="Arial"/>
              <a:buNone/>
              <a:defRPr sz="1100"/>
            </a:lvl7pPr>
            <a:lvl8pPr lvl="7" indent="0" rtl="0">
              <a:spcBef>
                <a:spcPts val="0"/>
              </a:spcBef>
              <a:buSzPct val="100000"/>
              <a:buFont typeface="Arial"/>
              <a:buNone/>
              <a:defRPr sz="1100"/>
            </a:lvl8pPr>
            <a:lvl9pPr lvl="8" indent="0" rtl="0">
              <a:spcBef>
                <a:spcPts val="0"/>
              </a:spcBef>
              <a:buSzPct val="100000"/>
              <a:buFont typeface="Arial"/>
              <a:buNone/>
              <a:defRPr sz="1100"/>
            </a:lvl9pPr>
          </a:lstStyle>
          <a:p>
            <a:endParaRPr/>
          </a:p>
        </p:txBody>
      </p:sp>
      <p:sp>
        <p:nvSpPr>
          <p:cNvPr id="52" name="Shape 52"/>
          <p:cNvSpPr txBox="1">
            <a:spLocks noGrp="1"/>
          </p:cNvSpPr>
          <p:nvPr>
            <p:ph type="body" idx="1"/>
          </p:nvPr>
        </p:nvSpPr>
        <p:spPr>
          <a:xfrm>
            <a:off x="677335" y="1841633"/>
            <a:ext cx="14901333" cy="5767998"/>
          </a:xfrm>
          <a:prstGeom prst="rect">
            <a:avLst/>
          </a:prstGeom>
          <a:noFill/>
          <a:ln>
            <a:noFill/>
          </a:ln>
        </p:spPr>
        <p:txBody>
          <a:bodyPr lIns="121884" tIns="121884" rIns="121884" bIns="121884" anchor="t" anchorCtr="0"/>
          <a:lstStyle>
            <a:lvl1pPr marL="0" marR="0" lvl="0" indent="0" algn="l" rtl="0">
              <a:lnSpc>
                <a:spcPct val="90000"/>
              </a:lnSpc>
              <a:spcBef>
                <a:spcPts val="400"/>
              </a:spcBef>
              <a:spcAft>
                <a:spcPts val="400"/>
              </a:spcAft>
              <a:buClr>
                <a:schemeClr val="accent1"/>
              </a:buClr>
              <a:buSzPct val="78571"/>
              <a:buFont typeface="Arial"/>
              <a:buNone/>
              <a:defRPr sz="1400" b="0" i="0" u="none" strike="noStrike" cap="none">
                <a:solidFill>
                  <a:schemeClr val="accent1"/>
                </a:solidFill>
                <a:latin typeface="Raleway"/>
                <a:ea typeface="Raleway"/>
                <a:cs typeface="Raleway"/>
                <a:sym typeface="Raleway"/>
              </a:defRPr>
            </a:lvl1pPr>
            <a:lvl2pPr marL="0" marR="0" lvl="1" indent="0" algn="l" rtl="0">
              <a:lnSpc>
                <a:spcPct val="90000"/>
              </a:lnSpc>
              <a:spcBef>
                <a:spcPts val="400"/>
              </a:spcBef>
              <a:spcAft>
                <a:spcPts val="400"/>
              </a:spcAft>
              <a:buClr>
                <a:schemeClr val="accent2"/>
              </a:buClr>
              <a:buSzPct val="100000"/>
              <a:buFont typeface="Arial"/>
              <a:buNone/>
              <a:defRPr sz="1100" b="0" i="0" u="none" strike="noStrike" cap="none">
                <a:solidFill>
                  <a:schemeClr val="accent2"/>
                </a:solidFill>
                <a:latin typeface="Raleway"/>
                <a:ea typeface="Raleway"/>
                <a:cs typeface="Raleway"/>
                <a:sym typeface="Raleway"/>
              </a:defRPr>
            </a:lvl2pPr>
            <a:lvl3pPr marL="101600" marR="0" lvl="2" indent="0" algn="l" rtl="0">
              <a:lnSpc>
                <a:spcPct val="90000"/>
              </a:lnSpc>
              <a:spcBef>
                <a:spcPts val="400"/>
              </a:spcBef>
              <a:spcAft>
                <a:spcPts val="400"/>
              </a:spcAft>
              <a:buClr>
                <a:schemeClr val="accent2"/>
              </a:buClr>
              <a:buSzPct val="88888"/>
              <a:buFont typeface="Noto Sans Symbols"/>
              <a:buChar char="▪"/>
              <a:defRPr sz="900" b="0" i="0" u="none" strike="noStrike" cap="none">
                <a:solidFill>
                  <a:schemeClr val="accent2"/>
                </a:solidFill>
                <a:latin typeface="Raleway"/>
                <a:ea typeface="Raleway"/>
                <a:cs typeface="Raleway"/>
                <a:sym typeface="Raleway"/>
              </a:defRPr>
            </a:lvl3pPr>
            <a:lvl4pPr marL="190500" marR="0" lvl="3" indent="-12700" algn="l" rtl="0">
              <a:lnSpc>
                <a:spcPct val="90000"/>
              </a:lnSpc>
              <a:spcBef>
                <a:spcPts val="400"/>
              </a:spcBef>
              <a:spcAft>
                <a:spcPts val="400"/>
              </a:spcAft>
              <a:buClr>
                <a:schemeClr val="accent2"/>
              </a:buClr>
              <a:buSzPct val="87500"/>
              <a:buFont typeface="Noto Sans Symbols"/>
              <a:buChar char="▪"/>
              <a:defRPr sz="800" b="0" i="0" u="none" strike="noStrike" cap="none">
                <a:solidFill>
                  <a:schemeClr val="accent2"/>
                </a:solidFill>
                <a:latin typeface="Raleway"/>
                <a:ea typeface="Raleway"/>
                <a:cs typeface="Raleway"/>
                <a:sym typeface="Raleway"/>
              </a:defRPr>
            </a:lvl4pPr>
            <a:lvl5pPr marL="292100" marR="0" lvl="4" indent="-25400" algn="l" rtl="0">
              <a:lnSpc>
                <a:spcPct val="90000"/>
              </a:lnSpc>
              <a:spcBef>
                <a:spcPts val="400"/>
              </a:spcBef>
              <a:spcAft>
                <a:spcPts val="400"/>
              </a:spcAft>
              <a:buClr>
                <a:schemeClr val="accent2"/>
              </a:buClr>
              <a:buSzPct val="87500"/>
              <a:buFont typeface="Noto Sans Symbols"/>
              <a:buChar char="▪"/>
              <a:defRPr sz="800" b="0" i="0" u="none" strike="noStrike" cap="none">
                <a:solidFill>
                  <a:schemeClr val="accent2"/>
                </a:solidFill>
                <a:latin typeface="Raleway"/>
                <a:ea typeface="Raleway"/>
                <a:cs typeface="Raleway"/>
                <a:sym typeface="Raleway"/>
              </a:defRPr>
            </a:lvl5pPr>
            <a:lvl6pPr marL="1409700" marR="0" lvl="5" indent="12700" algn="l" rtl="0">
              <a:lnSpc>
                <a:spcPct val="100000"/>
              </a:lnSpc>
              <a:spcBef>
                <a:spcPts val="200"/>
              </a:spcBef>
              <a:spcAft>
                <a:spcPts val="0"/>
              </a:spcAft>
              <a:buClr>
                <a:schemeClr val="dk1"/>
              </a:buClr>
              <a:buSzPct val="100000"/>
              <a:buFont typeface="Arial"/>
              <a:buChar char="•"/>
              <a:defRPr sz="1100" b="0" i="0" u="none" strike="noStrike" cap="none">
                <a:solidFill>
                  <a:schemeClr val="dk1"/>
                </a:solidFill>
                <a:latin typeface="Raleway"/>
                <a:ea typeface="Raleway"/>
                <a:cs typeface="Raleway"/>
                <a:sym typeface="Raleway"/>
              </a:defRPr>
            </a:lvl6pPr>
            <a:lvl7pPr marL="1663700" marR="0" lvl="6" indent="12700" algn="l" rtl="0">
              <a:lnSpc>
                <a:spcPct val="100000"/>
              </a:lnSpc>
              <a:spcBef>
                <a:spcPts val="200"/>
              </a:spcBef>
              <a:spcAft>
                <a:spcPts val="0"/>
              </a:spcAft>
              <a:buClr>
                <a:schemeClr val="dk1"/>
              </a:buClr>
              <a:buSzPct val="100000"/>
              <a:buFont typeface="Arial"/>
              <a:buChar char="•"/>
              <a:defRPr sz="1100" b="0" i="0" u="none" strike="noStrike" cap="none">
                <a:solidFill>
                  <a:schemeClr val="dk1"/>
                </a:solidFill>
                <a:latin typeface="Raleway"/>
                <a:ea typeface="Raleway"/>
                <a:cs typeface="Raleway"/>
                <a:sym typeface="Raleway"/>
              </a:defRPr>
            </a:lvl7pPr>
            <a:lvl8pPr marL="1930400" marR="0" lvl="7" indent="12700" algn="l" rtl="0">
              <a:lnSpc>
                <a:spcPct val="100000"/>
              </a:lnSpc>
              <a:spcBef>
                <a:spcPts val="200"/>
              </a:spcBef>
              <a:spcAft>
                <a:spcPts val="0"/>
              </a:spcAft>
              <a:buClr>
                <a:schemeClr val="dk1"/>
              </a:buClr>
              <a:buSzPct val="100000"/>
              <a:buFont typeface="Arial"/>
              <a:buChar char="•"/>
              <a:defRPr sz="1100" b="0" i="0" u="none" strike="noStrike" cap="none">
                <a:solidFill>
                  <a:schemeClr val="dk1"/>
                </a:solidFill>
                <a:latin typeface="Raleway"/>
                <a:ea typeface="Raleway"/>
                <a:cs typeface="Raleway"/>
                <a:sym typeface="Raleway"/>
              </a:defRPr>
            </a:lvl8pPr>
            <a:lvl9pPr marL="2184400" marR="0" lvl="8" indent="12700" algn="l" rtl="0">
              <a:lnSpc>
                <a:spcPct val="100000"/>
              </a:lnSpc>
              <a:spcBef>
                <a:spcPts val="200"/>
              </a:spcBef>
              <a:spcAft>
                <a:spcPts val="0"/>
              </a:spcAft>
              <a:buClr>
                <a:schemeClr val="dk1"/>
              </a:buClr>
              <a:buSzPct val="100000"/>
              <a:buFont typeface="Arial"/>
              <a:buChar char="•"/>
              <a:defRPr sz="1100" b="0" i="0" u="none" strike="noStrike" cap="none">
                <a:solidFill>
                  <a:schemeClr val="dk1"/>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1710718431"/>
      </p:ext>
    </p:extLst>
  </p:cSld>
  <p:clrMap bg1="lt1" tx1="dk1" bg2="dk2" tx2="lt2" accent1="accent1" accent2="accent2" accent3="accent3" accent4="accent4" accent5="accent5" accent6="accent6" hlink="hlink" folHlink="folHlink"/>
  <p:sldLayoutIdLst>
    <p:sldLayoutId id="2147483871" r:id="rId1"/>
    <p:sldLayoutId id="2147483874" r:id="rId2"/>
    <p:sldLayoutId id="2147483875" r:id="rId3"/>
    <p:sldLayoutId id="2147483877" r:id="rId4"/>
    <p:sldLayoutId id="2147483878" r:id="rId5"/>
    <p:sldLayoutId id="2147483879" r:id="rId6"/>
    <p:sldLayoutId id="2147483880" r:id="rId7"/>
    <p:sldLayoutId id="2147483881" r:id="rId8"/>
    <p:sldLayoutId id="2147483883" r:id="rId9"/>
    <p:sldLayoutId id="2147483884"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77335" y="609598"/>
            <a:ext cx="14901333" cy="738667"/>
          </a:xfrm>
          <a:prstGeom prst="rect">
            <a:avLst/>
          </a:prstGeom>
          <a:noFill/>
          <a:ln>
            <a:noFill/>
          </a:ln>
        </p:spPr>
        <p:txBody>
          <a:bodyPr lIns="121884" tIns="121884" rIns="121884" bIns="121884" anchor="t" anchorCtr="0"/>
          <a:lstStyle>
            <a:lvl1pPr marL="0" marR="0" lvl="0" indent="0" algn="l" rtl="0">
              <a:lnSpc>
                <a:spcPct val="90000"/>
              </a:lnSpc>
              <a:spcBef>
                <a:spcPts val="0"/>
              </a:spcBef>
              <a:buClr>
                <a:schemeClr val="accent2"/>
              </a:buClr>
              <a:buSzPct val="100000"/>
              <a:buFont typeface="Raleway"/>
              <a:buNone/>
              <a:defRPr sz="3000" b="0" i="0" u="none" strike="noStrike" cap="none">
                <a:solidFill>
                  <a:schemeClr val="accent2"/>
                </a:solidFill>
                <a:latin typeface="Raleway"/>
                <a:ea typeface="Raleway"/>
                <a:cs typeface="Raleway"/>
                <a:sym typeface="Raleway"/>
              </a:defRPr>
            </a:lvl1pPr>
            <a:lvl2pPr lvl="1" indent="0" rtl="0">
              <a:spcBef>
                <a:spcPts val="0"/>
              </a:spcBef>
              <a:buSzPct val="100000"/>
              <a:buFont typeface="Raleway"/>
              <a:buNone/>
              <a:defRPr sz="3000">
                <a:latin typeface="Raleway"/>
                <a:ea typeface="Raleway"/>
                <a:cs typeface="Raleway"/>
                <a:sym typeface="Raleway"/>
              </a:defRPr>
            </a:lvl2pPr>
            <a:lvl3pPr lvl="2" indent="0" rtl="0">
              <a:spcBef>
                <a:spcPts val="0"/>
              </a:spcBef>
              <a:buSzPct val="100000"/>
              <a:buFont typeface="Raleway"/>
              <a:buNone/>
              <a:defRPr sz="3000">
                <a:latin typeface="Raleway"/>
                <a:ea typeface="Raleway"/>
                <a:cs typeface="Raleway"/>
                <a:sym typeface="Raleway"/>
              </a:defRPr>
            </a:lvl3pPr>
            <a:lvl4pPr lvl="3" indent="0" rtl="0">
              <a:spcBef>
                <a:spcPts val="0"/>
              </a:spcBef>
              <a:buSzPct val="100000"/>
              <a:buFont typeface="Raleway"/>
              <a:buNone/>
              <a:defRPr sz="3000">
                <a:latin typeface="Raleway"/>
                <a:ea typeface="Raleway"/>
                <a:cs typeface="Raleway"/>
                <a:sym typeface="Raleway"/>
              </a:defRPr>
            </a:lvl4pPr>
            <a:lvl5pPr lvl="4" indent="0" rtl="0">
              <a:spcBef>
                <a:spcPts val="0"/>
              </a:spcBef>
              <a:buSzPct val="100000"/>
              <a:buFont typeface="Raleway"/>
              <a:buNone/>
              <a:defRPr sz="3000">
                <a:latin typeface="Raleway"/>
                <a:ea typeface="Raleway"/>
                <a:cs typeface="Raleway"/>
                <a:sym typeface="Raleway"/>
              </a:defRPr>
            </a:lvl5pPr>
            <a:lvl6pPr lvl="5" indent="0" rtl="0">
              <a:spcBef>
                <a:spcPts val="0"/>
              </a:spcBef>
              <a:buSzPct val="100000"/>
              <a:buFont typeface="Raleway"/>
              <a:buNone/>
              <a:defRPr sz="3000">
                <a:latin typeface="Raleway"/>
                <a:ea typeface="Raleway"/>
                <a:cs typeface="Raleway"/>
                <a:sym typeface="Raleway"/>
              </a:defRPr>
            </a:lvl6pPr>
            <a:lvl7pPr lvl="6" indent="0" rtl="0">
              <a:spcBef>
                <a:spcPts val="0"/>
              </a:spcBef>
              <a:buSzPct val="100000"/>
              <a:buFont typeface="Raleway"/>
              <a:buNone/>
              <a:defRPr sz="3000">
                <a:latin typeface="Raleway"/>
                <a:ea typeface="Raleway"/>
                <a:cs typeface="Raleway"/>
                <a:sym typeface="Raleway"/>
              </a:defRPr>
            </a:lvl7pPr>
            <a:lvl8pPr lvl="7" indent="0" rtl="0">
              <a:spcBef>
                <a:spcPts val="0"/>
              </a:spcBef>
              <a:buSzPct val="100000"/>
              <a:buFont typeface="Raleway"/>
              <a:buNone/>
              <a:defRPr sz="3000">
                <a:latin typeface="Raleway"/>
                <a:ea typeface="Raleway"/>
                <a:cs typeface="Raleway"/>
                <a:sym typeface="Raleway"/>
              </a:defRPr>
            </a:lvl8pPr>
            <a:lvl9pPr lvl="8" indent="0" rtl="0">
              <a:spcBef>
                <a:spcPts val="0"/>
              </a:spcBef>
              <a:buSzPct val="100000"/>
              <a:buFont typeface="Raleway"/>
              <a:buNone/>
              <a:defRPr sz="3000">
                <a:latin typeface="Raleway"/>
                <a:ea typeface="Raleway"/>
                <a:cs typeface="Raleway"/>
                <a:sym typeface="Raleway"/>
              </a:defRPr>
            </a:lvl9pPr>
          </a:lstStyle>
          <a:p>
            <a:endParaRPr/>
          </a:p>
        </p:txBody>
      </p:sp>
      <p:sp>
        <p:nvSpPr>
          <p:cNvPr id="7" name="Shape 7"/>
          <p:cNvSpPr txBox="1">
            <a:spLocks noGrp="1"/>
          </p:cNvSpPr>
          <p:nvPr>
            <p:ph type="body" idx="1"/>
          </p:nvPr>
        </p:nvSpPr>
        <p:spPr>
          <a:xfrm>
            <a:off x="677335" y="1841632"/>
            <a:ext cx="14901333" cy="5768000"/>
          </a:xfrm>
          <a:prstGeom prst="rect">
            <a:avLst/>
          </a:prstGeom>
          <a:noFill/>
          <a:ln>
            <a:noFill/>
          </a:ln>
        </p:spPr>
        <p:txBody>
          <a:bodyPr lIns="121884" tIns="121884" rIns="121884" bIns="121884" anchor="t" anchorCtr="0"/>
          <a:lstStyle>
            <a:lvl1pPr marL="0" marR="0" lvl="0" indent="0" algn="l" rtl="0">
              <a:lnSpc>
                <a:spcPct val="90000"/>
              </a:lnSpc>
              <a:spcBef>
                <a:spcPts val="500"/>
              </a:spcBef>
              <a:spcAft>
                <a:spcPts val="500"/>
              </a:spcAft>
              <a:buClr>
                <a:schemeClr val="accent1"/>
              </a:buClr>
              <a:buSzPct val="61111"/>
              <a:buFont typeface="Arial"/>
              <a:buNone/>
              <a:defRPr sz="1800" b="0" i="0" u="none" strike="noStrike" cap="none">
                <a:solidFill>
                  <a:schemeClr val="accent1"/>
                </a:solidFill>
                <a:latin typeface="Raleway"/>
                <a:ea typeface="Raleway"/>
                <a:cs typeface="Raleway"/>
                <a:sym typeface="Raleway"/>
              </a:defRPr>
            </a:lvl1pPr>
            <a:lvl2pPr marL="0" marR="0" lvl="1" indent="0" algn="l" rtl="0">
              <a:lnSpc>
                <a:spcPct val="90000"/>
              </a:lnSpc>
              <a:spcBef>
                <a:spcPts val="500"/>
              </a:spcBef>
              <a:spcAft>
                <a:spcPts val="500"/>
              </a:spcAft>
              <a:buClr>
                <a:schemeClr val="accent2"/>
              </a:buClr>
              <a:buSzPct val="78571"/>
              <a:buFont typeface="Arial"/>
              <a:buNone/>
              <a:defRPr sz="1400" b="0" i="0" u="none" strike="noStrike" cap="none">
                <a:solidFill>
                  <a:schemeClr val="accent2"/>
                </a:solidFill>
                <a:latin typeface="Raleway"/>
                <a:ea typeface="Raleway"/>
                <a:cs typeface="Raleway"/>
                <a:sym typeface="Raleway"/>
              </a:defRPr>
            </a:lvl2pPr>
            <a:lvl3pPr marL="127000" marR="0" lvl="2" indent="-63500" algn="l" rtl="0">
              <a:lnSpc>
                <a:spcPct val="90000"/>
              </a:lnSpc>
              <a:spcBef>
                <a:spcPts val="500"/>
              </a:spcBef>
              <a:spcAft>
                <a:spcPts val="500"/>
              </a:spcAft>
              <a:buClr>
                <a:schemeClr val="accent2"/>
              </a:buClr>
              <a:buSzPct val="91666"/>
              <a:buFont typeface="Noto Sans Symbols"/>
              <a:buChar char="▪"/>
              <a:defRPr sz="1200" b="0" i="0" u="none" strike="noStrike" cap="none">
                <a:solidFill>
                  <a:schemeClr val="accent2"/>
                </a:solidFill>
                <a:latin typeface="Raleway"/>
                <a:ea typeface="Raleway"/>
                <a:cs typeface="Raleway"/>
                <a:sym typeface="Raleway"/>
              </a:defRPr>
            </a:lvl3pPr>
            <a:lvl4pPr marL="254000" marR="0" lvl="3" indent="-76200" algn="l" rtl="0">
              <a:lnSpc>
                <a:spcPct val="90000"/>
              </a:lnSpc>
              <a:spcBef>
                <a:spcPts val="500"/>
              </a:spcBef>
              <a:spcAft>
                <a:spcPts val="500"/>
              </a:spcAft>
              <a:buClr>
                <a:schemeClr val="accent2"/>
              </a:buClr>
              <a:buSzPct val="81818"/>
              <a:buFont typeface="Noto Sans Symbols"/>
              <a:buChar char="▪"/>
              <a:defRPr sz="1100" b="0" i="0" u="none" strike="noStrike" cap="none">
                <a:solidFill>
                  <a:schemeClr val="accent2"/>
                </a:solidFill>
                <a:latin typeface="Raleway"/>
                <a:ea typeface="Raleway"/>
                <a:cs typeface="Raleway"/>
                <a:sym typeface="Raleway"/>
              </a:defRPr>
            </a:lvl4pPr>
            <a:lvl5pPr marL="381000" marR="0" lvl="4" indent="-76200" algn="l" rtl="0">
              <a:lnSpc>
                <a:spcPct val="90000"/>
              </a:lnSpc>
              <a:spcBef>
                <a:spcPts val="500"/>
              </a:spcBef>
              <a:spcAft>
                <a:spcPts val="500"/>
              </a:spcAft>
              <a:buClr>
                <a:schemeClr val="accent2"/>
              </a:buClr>
              <a:buSzPct val="81818"/>
              <a:buFont typeface="Noto Sans Symbols"/>
              <a:buChar char="▪"/>
              <a:defRPr sz="1100" b="0" i="0" u="none" strike="noStrike" cap="none">
                <a:solidFill>
                  <a:schemeClr val="accent2"/>
                </a:solidFill>
                <a:latin typeface="Raleway"/>
                <a:ea typeface="Raleway"/>
                <a:cs typeface="Raleway"/>
                <a:sym typeface="Raleway"/>
              </a:defRPr>
            </a:lvl5pPr>
            <a:lvl6pPr marL="1879600" marR="0" lvl="5"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6pPr>
            <a:lvl7pPr marL="2222500" marR="0" lvl="6"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7pPr>
            <a:lvl8pPr marL="2565400" marR="0" lvl="7"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8pPr>
            <a:lvl9pPr marL="2908300" marR="0" lvl="8"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4098662097"/>
      </p:ext>
    </p:extLst>
  </p:cSld>
  <p:clrMap bg1="lt1" tx1="dk1" bg2="dk2" tx2="lt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77334" y="609598"/>
            <a:ext cx="14901333" cy="738667"/>
          </a:xfrm>
          <a:prstGeom prst="rect">
            <a:avLst/>
          </a:prstGeom>
          <a:noFill/>
          <a:ln>
            <a:noFill/>
          </a:ln>
        </p:spPr>
        <p:txBody>
          <a:bodyPr lIns="121906" tIns="121906" rIns="121906" bIns="121906" anchor="t" anchorCtr="0"/>
          <a:lstStyle>
            <a:lvl1pPr marL="0" marR="0" lvl="0" indent="0" algn="l" rtl="0">
              <a:lnSpc>
                <a:spcPct val="90000"/>
              </a:lnSpc>
              <a:spcBef>
                <a:spcPts val="0"/>
              </a:spcBef>
              <a:buClr>
                <a:schemeClr val="accent2"/>
              </a:buClr>
              <a:buSzPct val="100000"/>
              <a:buFont typeface="Raleway"/>
              <a:buNone/>
              <a:defRPr sz="3000" b="0" i="0" u="none" strike="noStrike" cap="none">
                <a:solidFill>
                  <a:schemeClr val="accent2"/>
                </a:solidFill>
                <a:latin typeface="Raleway"/>
                <a:ea typeface="Raleway"/>
                <a:cs typeface="Raleway"/>
                <a:sym typeface="Raleway"/>
              </a:defRPr>
            </a:lvl1pPr>
            <a:lvl2pPr lvl="1" indent="0" rtl="0">
              <a:spcBef>
                <a:spcPts val="0"/>
              </a:spcBef>
              <a:buSzPct val="100000"/>
              <a:buFont typeface="Raleway"/>
              <a:buNone/>
              <a:defRPr sz="3000">
                <a:latin typeface="Raleway"/>
                <a:ea typeface="Raleway"/>
                <a:cs typeface="Raleway"/>
                <a:sym typeface="Raleway"/>
              </a:defRPr>
            </a:lvl2pPr>
            <a:lvl3pPr lvl="2" indent="0" rtl="0">
              <a:spcBef>
                <a:spcPts val="0"/>
              </a:spcBef>
              <a:buSzPct val="100000"/>
              <a:buFont typeface="Raleway"/>
              <a:buNone/>
              <a:defRPr sz="3000">
                <a:latin typeface="Raleway"/>
                <a:ea typeface="Raleway"/>
                <a:cs typeface="Raleway"/>
                <a:sym typeface="Raleway"/>
              </a:defRPr>
            </a:lvl3pPr>
            <a:lvl4pPr lvl="3" indent="0" rtl="0">
              <a:spcBef>
                <a:spcPts val="0"/>
              </a:spcBef>
              <a:buSzPct val="100000"/>
              <a:buFont typeface="Raleway"/>
              <a:buNone/>
              <a:defRPr sz="3000">
                <a:latin typeface="Raleway"/>
                <a:ea typeface="Raleway"/>
                <a:cs typeface="Raleway"/>
                <a:sym typeface="Raleway"/>
              </a:defRPr>
            </a:lvl4pPr>
            <a:lvl5pPr lvl="4" indent="0" rtl="0">
              <a:spcBef>
                <a:spcPts val="0"/>
              </a:spcBef>
              <a:buSzPct val="100000"/>
              <a:buFont typeface="Raleway"/>
              <a:buNone/>
              <a:defRPr sz="3000">
                <a:latin typeface="Raleway"/>
                <a:ea typeface="Raleway"/>
                <a:cs typeface="Raleway"/>
                <a:sym typeface="Raleway"/>
              </a:defRPr>
            </a:lvl5pPr>
            <a:lvl6pPr lvl="5" indent="0" rtl="0">
              <a:spcBef>
                <a:spcPts val="0"/>
              </a:spcBef>
              <a:buSzPct val="100000"/>
              <a:buFont typeface="Raleway"/>
              <a:buNone/>
              <a:defRPr sz="3000">
                <a:latin typeface="Raleway"/>
                <a:ea typeface="Raleway"/>
                <a:cs typeface="Raleway"/>
                <a:sym typeface="Raleway"/>
              </a:defRPr>
            </a:lvl6pPr>
            <a:lvl7pPr lvl="6" indent="0" rtl="0">
              <a:spcBef>
                <a:spcPts val="0"/>
              </a:spcBef>
              <a:buSzPct val="100000"/>
              <a:buFont typeface="Raleway"/>
              <a:buNone/>
              <a:defRPr sz="3000">
                <a:latin typeface="Raleway"/>
                <a:ea typeface="Raleway"/>
                <a:cs typeface="Raleway"/>
                <a:sym typeface="Raleway"/>
              </a:defRPr>
            </a:lvl7pPr>
            <a:lvl8pPr lvl="7" indent="0" rtl="0">
              <a:spcBef>
                <a:spcPts val="0"/>
              </a:spcBef>
              <a:buSzPct val="100000"/>
              <a:buFont typeface="Raleway"/>
              <a:buNone/>
              <a:defRPr sz="3000">
                <a:latin typeface="Raleway"/>
                <a:ea typeface="Raleway"/>
                <a:cs typeface="Raleway"/>
                <a:sym typeface="Raleway"/>
              </a:defRPr>
            </a:lvl8pPr>
            <a:lvl9pPr lvl="8" indent="0" rtl="0">
              <a:spcBef>
                <a:spcPts val="0"/>
              </a:spcBef>
              <a:buSzPct val="100000"/>
              <a:buFont typeface="Raleway"/>
              <a:buNone/>
              <a:defRPr sz="3000">
                <a:latin typeface="Raleway"/>
                <a:ea typeface="Raleway"/>
                <a:cs typeface="Raleway"/>
                <a:sym typeface="Raleway"/>
              </a:defRPr>
            </a:lvl9pPr>
          </a:lstStyle>
          <a:p>
            <a:endParaRPr/>
          </a:p>
        </p:txBody>
      </p:sp>
      <p:sp>
        <p:nvSpPr>
          <p:cNvPr id="7" name="Shape 7"/>
          <p:cNvSpPr txBox="1">
            <a:spLocks noGrp="1"/>
          </p:cNvSpPr>
          <p:nvPr>
            <p:ph type="body" idx="1"/>
          </p:nvPr>
        </p:nvSpPr>
        <p:spPr>
          <a:xfrm>
            <a:off x="677334" y="1841632"/>
            <a:ext cx="14901333" cy="5768000"/>
          </a:xfrm>
          <a:prstGeom prst="rect">
            <a:avLst/>
          </a:prstGeom>
          <a:noFill/>
          <a:ln>
            <a:noFill/>
          </a:ln>
        </p:spPr>
        <p:txBody>
          <a:bodyPr lIns="121906" tIns="121906" rIns="121906" bIns="121906" anchor="t" anchorCtr="0"/>
          <a:lstStyle>
            <a:lvl1pPr marL="0" marR="0" lvl="0" indent="0" algn="l" rtl="0">
              <a:lnSpc>
                <a:spcPct val="90000"/>
              </a:lnSpc>
              <a:spcBef>
                <a:spcPts val="500"/>
              </a:spcBef>
              <a:spcAft>
                <a:spcPts val="500"/>
              </a:spcAft>
              <a:buClr>
                <a:schemeClr val="accent1"/>
              </a:buClr>
              <a:buSzPct val="61111"/>
              <a:buFont typeface="Arial"/>
              <a:buNone/>
              <a:defRPr sz="1800" b="0" i="0" u="none" strike="noStrike" cap="none">
                <a:solidFill>
                  <a:schemeClr val="accent1"/>
                </a:solidFill>
                <a:latin typeface="Raleway"/>
                <a:ea typeface="Raleway"/>
                <a:cs typeface="Raleway"/>
                <a:sym typeface="Raleway"/>
              </a:defRPr>
            </a:lvl1pPr>
            <a:lvl2pPr marL="0" marR="0" lvl="1" indent="0" algn="l" rtl="0">
              <a:lnSpc>
                <a:spcPct val="90000"/>
              </a:lnSpc>
              <a:spcBef>
                <a:spcPts val="500"/>
              </a:spcBef>
              <a:spcAft>
                <a:spcPts val="500"/>
              </a:spcAft>
              <a:buClr>
                <a:schemeClr val="accent2"/>
              </a:buClr>
              <a:buSzPct val="78571"/>
              <a:buFont typeface="Arial"/>
              <a:buNone/>
              <a:defRPr sz="1400" b="0" i="0" u="none" strike="noStrike" cap="none">
                <a:solidFill>
                  <a:schemeClr val="accent2"/>
                </a:solidFill>
                <a:latin typeface="Raleway"/>
                <a:ea typeface="Raleway"/>
                <a:cs typeface="Raleway"/>
                <a:sym typeface="Raleway"/>
              </a:defRPr>
            </a:lvl2pPr>
            <a:lvl3pPr marL="127000" marR="0" lvl="2" indent="-63500" algn="l" rtl="0">
              <a:lnSpc>
                <a:spcPct val="90000"/>
              </a:lnSpc>
              <a:spcBef>
                <a:spcPts val="500"/>
              </a:spcBef>
              <a:spcAft>
                <a:spcPts val="500"/>
              </a:spcAft>
              <a:buClr>
                <a:schemeClr val="accent2"/>
              </a:buClr>
              <a:buSzPct val="91666"/>
              <a:buFont typeface="Noto Sans Symbols"/>
              <a:buChar char="▪"/>
              <a:defRPr sz="1200" b="0" i="0" u="none" strike="noStrike" cap="none">
                <a:solidFill>
                  <a:schemeClr val="accent2"/>
                </a:solidFill>
                <a:latin typeface="Raleway"/>
                <a:ea typeface="Raleway"/>
                <a:cs typeface="Raleway"/>
                <a:sym typeface="Raleway"/>
              </a:defRPr>
            </a:lvl3pPr>
            <a:lvl4pPr marL="254000" marR="0" lvl="3" indent="-76200" algn="l" rtl="0">
              <a:lnSpc>
                <a:spcPct val="90000"/>
              </a:lnSpc>
              <a:spcBef>
                <a:spcPts val="500"/>
              </a:spcBef>
              <a:spcAft>
                <a:spcPts val="500"/>
              </a:spcAft>
              <a:buClr>
                <a:schemeClr val="accent2"/>
              </a:buClr>
              <a:buSzPct val="81818"/>
              <a:buFont typeface="Noto Sans Symbols"/>
              <a:buChar char="▪"/>
              <a:defRPr sz="1100" b="0" i="0" u="none" strike="noStrike" cap="none">
                <a:solidFill>
                  <a:schemeClr val="accent2"/>
                </a:solidFill>
                <a:latin typeface="Raleway"/>
                <a:ea typeface="Raleway"/>
                <a:cs typeface="Raleway"/>
                <a:sym typeface="Raleway"/>
              </a:defRPr>
            </a:lvl4pPr>
            <a:lvl5pPr marL="381000" marR="0" lvl="4" indent="-76200" algn="l" rtl="0">
              <a:lnSpc>
                <a:spcPct val="90000"/>
              </a:lnSpc>
              <a:spcBef>
                <a:spcPts val="500"/>
              </a:spcBef>
              <a:spcAft>
                <a:spcPts val="500"/>
              </a:spcAft>
              <a:buClr>
                <a:schemeClr val="accent2"/>
              </a:buClr>
              <a:buSzPct val="81818"/>
              <a:buFont typeface="Noto Sans Symbols"/>
              <a:buChar char="▪"/>
              <a:defRPr sz="1100" b="0" i="0" u="none" strike="noStrike" cap="none">
                <a:solidFill>
                  <a:schemeClr val="accent2"/>
                </a:solidFill>
                <a:latin typeface="Raleway"/>
                <a:ea typeface="Raleway"/>
                <a:cs typeface="Raleway"/>
                <a:sym typeface="Raleway"/>
              </a:defRPr>
            </a:lvl5pPr>
            <a:lvl6pPr marL="1879600" marR="0" lvl="5"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6pPr>
            <a:lvl7pPr marL="2222500" marR="0" lvl="6"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7pPr>
            <a:lvl8pPr marL="2565400" marR="0" lvl="7"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8pPr>
            <a:lvl9pPr marL="2908300" marR="0" lvl="8"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3473756391"/>
      </p:ext>
    </p:extLst>
  </p:cSld>
  <p:clrMap bg1="lt1" tx1="dk1" bg2="dk2" tx2="lt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3" r:id="rId13"/>
    <p:sldLayoutId id="2147483914"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6"/>
          </a:xfrm>
          <a:prstGeom prst="rect">
            <a:avLst/>
          </a:prstGeom>
        </p:spPr>
        <p:txBody>
          <a:bodyPr vert="horz" wrap="square" lIns="0" tIns="0" rIns="0" bIns="0" rtlCol="0" anchor="t" anchorCtr="0">
            <a:normAutofit/>
          </a:bodyPr>
          <a:lstStyle/>
          <a:p>
            <a:r>
              <a:rPr lang="en-CA" dirty="0"/>
              <a:t>Title Text</a:t>
            </a:r>
            <a:endParaRPr lang="en-US" dirty="0"/>
          </a:p>
        </p:txBody>
      </p:sp>
      <p:sp>
        <p:nvSpPr>
          <p:cNvPr id="3" name="Text Placeholder 2"/>
          <p:cNvSpPr>
            <a:spLocks noGrp="1"/>
          </p:cNvSpPr>
          <p:nvPr>
            <p:ph type="body" idx="1"/>
          </p:nvPr>
        </p:nvSpPr>
        <p:spPr bwMode="white">
          <a:xfrm>
            <a:off x="609600" y="1524006"/>
            <a:ext cx="14938375" cy="6421438"/>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pic>
        <p:nvPicPr>
          <p:cNvPr id="1028" name="Picture 6"/>
          <p:cNvPicPr>
            <a:picLocks noChangeAspect="1"/>
          </p:cNvPicPr>
          <p:nvPr/>
        </p:nvPicPr>
        <p:blipFill>
          <a:blip r:embed="rId19">
            <a:extLst>
              <a:ext uri="{28A0092B-C50C-407E-A947-70E740481C1C}">
                <a14:useLocalDpi xmlns:a14="http://schemas.microsoft.com/office/drawing/2010/main"/>
              </a:ext>
            </a:extLst>
          </a:blip>
          <a:srcRect/>
          <a:stretch>
            <a:fillRect/>
          </a:stretch>
        </p:blipFill>
        <p:spPr bwMode="auto">
          <a:xfrm>
            <a:off x="15143163" y="8178806"/>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4"/>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4"/>
            <a:ext cx="5394325" cy="477836"/>
          </a:xfrm>
          <a:prstGeom prst="rect">
            <a:avLst/>
          </a:prstGeom>
        </p:spPr>
        <p:txBody>
          <a:bodyPr lIns="91425" tIns="91425" rIns="91425" bIns="91425">
            <a:normAutofit fontScale="92500" lnSpcReduction="20000"/>
          </a:bodyPr>
          <a:lstStyle/>
          <a:p>
            <a:pPr defTabSz="1218907" fontAlgn="auto">
              <a:spcBef>
                <a:spcPts val="0"/>
              </a:spcBef>
              <a:spcAft>
                <a:spcPts val="0"/>
              </a:spcAft>
              <a:defRPr/>
            </a:pPr>
            <a:r>
              <a:rPr lang="en-US" dirty="0">
                <a:solidFill>
                  <a:srgbClr val="7D868C"/>
                </a:solidFill>
                <a:latin typeface="Arial"/>
              </a:rPr>
              <a:t>©</a:t>
            </a:r>
            <a:r>
              <a:rPr lang="en-US" dirty="0" smtClean="0">
                <a:solidFill>
                  <a:srgbClr val="7D868C"/>
                </a:solidFill>
                <a:latin typeface="Arial"/>
              </a:rPr>
              <a:t>2017 </a:t>
            </a:r>
            <a:r>
              <a:rPr lang="en-US" dirty="0">
                <a:solidFill>
                  <a:srgbClr val="7D868C"/>
                </a:solidFill>
                <a:latin typeface="Arial"/>
              </a:rPr>
              <a:t>Chef Software Inc</a:t>
            </a:r>
            <a:r>
              <a:rPr lang="en-US" dirty="0">
                <a:solidFill>
                  <a:srgbClr val="3E4346"/>
                </a:solidFill>
                <a:latin typeface="Arial"/>
              </a:rPr>
              <a:t>.</a:t>
            </a:r>
          </a:p>
          <a:p>
            <a:pPr defTabSz="1218907" fontAlgn="auto">
              <a:spcBef>
                <a:spcPts val="0"/>
              </a:spcBef>
              <a:spcAft>
                <a:spcPts val="0"/>
              </a:spcAft>
              <a:defRPr/>
            </a:pPr>
            <a:endParaRPr lang="en-US" dirty="0">
              <a:solidFill>
                <a:srgbClr val="3E4346"/>
              </a:solidFill>
              <a:latin typeface="Arial"/>
            </a:endParaRPr>
          </a:p>
        </p:txBody>
      </p:sp>
      <p:sp>
        <p:nvSpPr>
          <p:cNvPr id="5" name="TextBox 4"/>
          <p:cNvSpPr txBox="1"/>
          <p:nvPr/>
        </p:nvSpPr>
        <p:spPr bwMode="white">
          <a:xfrm>
            <a:off x="7410450" y="8456613"/>
            <a:ext cx="1435100" cy="522286"/>
          </a:xfrm>
          <a:prstGeom prst="rect">
            <a:avLst/>
          </a:prstGeom>
        </p:spPr>
        <p:txBody>
          <a:bodyPr lIns="91425" tIns="91425" rIns="91425" bIns="91425">
            <a:normAutofit fontScale="92500" lnSpcReduction="10000"/>
          </a:bodyPr>
          <a:lstStyle/>
          <a:p>
            <a:pPr algn="ctr" defTabSz="1218907" fontAlgn="auto">
              <a:spcBef>
                <a:spcPts val="0"/>
              </a:spcBef>
              <a:spcAft>
                <a:spcPts val="0"/>
              </a:spcAft>
              <a:defRPr/>
            </a:pPr>
            <a:r>
              <a:rPr lang="en-US" dirty="0">
                <a:solidFill>
                  <a:srgbClr val="7F7F7F"/>
                </a:solidFill>
                <a:latin typeface="Arial"/>
              </a:rPr>
              <a:t>1-</a:t>
            </a:r>
            <a:fld id="{F0B79B2F-E1DD-4D43-95B3-EA08C411D807}" type="slidenum">
              <a:rPr lang="en-US">
                <a:solidFill>
                  <a:srgbClr val="7F7F7F"/>
                </a:solidFill>
                <a:latin typeface="Arial"/>
              </a:rPr>
              <a:pPr algn="ctr" defTabSz="1218907" fontAlgn="auto">
                <a:spcBef>
                  <a:spcPts val="0"/>
                </a:spcBef>
                <a:spcAft>
                  <a:spcPts val="0"/>
                </a:spcAft>
                <a:defRPr/>
              </a:pPr>
              <a:t>‹#›</a:t>
            </a:fld>
            <a:endParaRPr lang="en-US" dirty="0">
              <a:solidFill>
                <a:srgbClr val="7F7F7F"/>
              </a:solidFill>
              <a:latin typeface="Arial"/>
            </a:endParaRPr>
          </a:p>
        </p:txBody>
      </p:sp>
    </p:spTree>
    <p:extLst>
      <p:ext uri="{BB962C8B-B14F-4D97-AF65-F5344CB8AC3E}">
        <p14:creationId xmlns:p14="http://schemas.microsoft.com/office/powerpoint/2010/main" val="3399112203"/>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 id="2147483982" r:id="rId17"/>
  </p:sldLayoutIdLst>
  <p:transition xmlns:p14="http://schemas.microsoft.com/office/powerpoint/2010/main" spd="med">
    <p:fade/>
  </p:transition>
  <p:hf hdr="0" dt="0"/>
  <p:txStyles>
    <p:titleStyle>
      <a:lvl1pPr algn="l" defTabSz="1217399" rtl="0" eaLnBrk="1" fontAlgn="base" hangingPunct="1">
        <a:lnSpc>
          <a:spcPct val="90000"/>
        </a:lnSpc>
        <a:spcBef>
          <a:spcPct val="0"/>
        </a:spcBef>
        <a:spcAft>
          <a:spcPct val="0"/>
        </a:spcAft>
        <a:defRPr lang="en-US" sz="5900" b="1" kern="1200" dirty="0">
          <a:ln w="3175">
            <a:noFill/>
          </a:ln>
          <a:solidFill>
            <a:schemeClr val="accent1"/>
          </a:solidFill>
          <a:latin typeface="+mj-lt"/>
          <a:ea typeface="ＭＳ Ｐゴシック" charset="0"/>
          <a:cs typeface="Arial" charset="0"/>
        </a:defRPr>
      </a:lvl1pPr>
      <a:lvl2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2pPr>
      <a:lvl3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3pPr>
      <a:lvl4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4pPr>
      <a:lvl5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5pPr>
      <a:lvl6pPr marL="457121"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6pPr>
      <a:lvl7pPr marL="914243"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7pPr>
      <a:lvl8pPr marL="1371360"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8pPr>
      <a:lvl9pPr marL="1828480"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9pPr>
    </p:titleStyle>
    <p:bodyStyle>
      <a:lvl1pPr algn="l" defTabSz="1217399"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21" algn="l" defTabSz="1217399"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7906" algn="l" defTabSz="1217399" rtl="0" eaLnBrk="1" fontAlgn="base" hangingPunct="1">
        <a:spcBef>
          <a:spcPts val="800"/>
        </a:spcBef>
        <a:spcAft>
          <a:spcPct val="0"/>
        </a:spcAft>
        <a:buSzPct val="90000"/>
        <a:buFont typeface="Arial" charset="0"/>
        <a:defRPr sz="2500" kern="1200">
          <a:solidFill>
            <a:srgbClr val="3E4346"/>
          </a:solidFill>
          <a:latin typeface="+mn-lt"/>
          <a:ea typeface="ＭＳ Ｐゴシック" charset="0"/>
          <a:cs typeface="+mn-cs"/>
        </a:defRPr>
      </a:lvl3pPr>
      <a:lvl4pPr marL="839641" algn="l" defTabSz="1217399" rtl="0" eaLnBrk="1" fontAlgn="base" hangingPunct="1">
        <a:spcBef>
          <a:spcPts val="800"/>
        </a:spcBef>
        <a:spcAft>
          <a:spcPct val="0"/>
        </a:spcAft>
        <a:buSzPct val="90000"/>
        <a:buFont typeface="Arial" charset="0"/>
        <a:defRPr sz="2500" kern="1200">
          <a:solidFill>
            <a:srgbClr val="3E4346"/>
          </a:solidFill>
          <a:latin typeface="+mn-lt"/>
          <a:ea typeface="ＭＳ Ｐゴシック" charset="0"/>
          <a:cs typeface="+mn-cs"/>
        </a:defRPr>
      </a:lvl4pPr>
      <a:lvl5pPr marL="1068202" algn="l" defTabSz="1217399"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1996"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448"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900"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358"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07" rtl="0" eaLnBrk="1" latinLnBrk="0" hangingPunct="1">
        <a:defRPr sz="2500" kern="1200">
          <a:solidFill>
            <a:schemeClr val="tx1"/>
          </a:solidFill>
          <a:latin typeface="+mn-lt"/>
          <a:ea typeface="+mn-ea"/>
          <a:cs typeface="+mn-cs"/>
        </a:defRPr>
      </a:lvl1pPr>
      <a:lvl2pPr marL="609454" algn="l" defTabSz="1218907" rtl="0" eaLnBrk="1" latinLnBrk="0" hangingPunct="1">
        <a:defRPr sz="2500" kern="1200">
          <a:solidFill>
            <a:schemeClr val="tx1"/>
          </a:solidFill>
          <a:latin typeface="+mn-lt"/>
          <a:ea typeface="+mn-ea"/>
          <a:cs typeface="+mn-cs"/>
        </a:defRPr>
      </a:lvl2pPr>
      <a:lvl3pPr marL="1218907" algn="l" defTabSz="1218907" rtl="0" eaLnBrk="1" latinLnBrk="0" hangingPunct="1">
        <a:defRPr sz="2500" kern="1200">
          <a:solidFill>
            <a:schemeClr val="tx1"/>
          </a:solidFill>
          <a:latin typeface="+mn-lt"/>
          <a:ea typeface="+mn-ea"/>
          <a:cs typeface="+mn-cs"/>
        </a:defRPr>
      </a:lvl3pPr>
      <a:lvl4pPr marL="1828361" algn="l" defTabSz="1218907" rtl="0" eaLnBrk="1" latinLnBrk="0" hangingPunct="1">
        <a:defRPr sz="2500" kern="1200">
          <a:solidFill>
            <a:schemeClr val="tx1"/>
          </a:solidFill>
          <a:latin typeface="+mn-lt"/>
          <a:ea typeface="+mn-ea"/>
          <a:cs typeface="+mn-cs"/>
        </a:defRPr>
      </a:lvl4pPr>
      <a:lvl5pPr marL="2437815" algn="l" defTabSz="1218907" rtl="0" eaLnBrk="1" latinLnBrk="0" hangingPunct="1">
        <a:defRPr sz="2500" kern="1200">
          <a:solidFill>
            <a:schemeClr val="tx1"/>
          </a:solidFill>
          <a:latin typeface="+mn-lt"/>
          <a:ea typeface="+mn-ea"/>
          <a:cs typeface="+mn-cs"/>
        </a:defRPr>
      </a:lvl5pPr>
      <a:lvl6pPr marL="3047269" algn="l" defTabSz="1218907" rtl="0" eaLnBrk="1" latinLnBrk="0" hangingPunct="1">
        <a:defRPr sz="2500" kern="1200">
          <a:solidFill>
            <a:schemeClr val="tx1"/>
          </a:solidFill>
          <a:latin typeface="+mn-lt"/>
          <a:ea typeface="+mn-ea"/>
          <a:cs typeface="+mn-cs"/>
        </a:defRPr>
      </a:lvl6pPr>
      <a:lvl7pPr marL="3656722" algn="l" defTabSz="1218907" rtl="0" eaLnBrk="1" latinLnBrk="0" hangingPunct="1">
        <a:defRPr sz="2500" kern="1200">
          <a:solidFill>
            <a:schemeClr val="tx1"/>
          </a:solidFill>
          <a:latin typeface="+mn-lt"/>
          <a:ea typeface="+mn-ea"/>
          <a:cs typeface="+mn-cs"/>
        </a:defRPr>
      </a:lvl7pPr>
      <a:lvl8pPr marL="4266176" algn="l" defTabSz="1218907" rtl="0" eaLnBrk="1" latinLnBrk="0" hangingPunct="1">
        <a:defRPr sz="2500" kern="1200">
          <a:solidFill>
            <a:schemeClr val="tx1"/>
          </a:solidFill>
          <a:latin typeface="+mn-lt"/>
          <a:ea typeface="+mn-ea"/>
          <a:cs typeface="+mn-cs"/>
        </a:defRPr>
      </a:lvl8pPr>
      <a:lvl9pPr marL="4875630" algn="l" defTabSz="1218907" rtl="0" eaLnBrk="1" latinLnBrk="0" hangingPunct="1">
        <a:defRPr sz="25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6"/>
          </a:xfrm>
          <a:prstGeom prst="rect">
            <a:avLst/>
          </a:prstGeom>
        </p:spPr>
        <p:txBody>
          <a:bodyPr vert="horz" wrap="square" lIns="0" tIns="0" rIns="0" bIns="0" rtlCol="0" anchor="t" anchorCtr="0">
            <a:normAutofit/>
          </a:bodyPr>
          <a:lstStyle/>
          <a:p>
            <a:r>
              <a:rPr lang="en-CA" dirty="0"/>
              <a:t>Title Text</a:t>
            </a:r>
            <a:endParaRPr lang="en-US" dirty="0"/>
          </a:p>
        </p:txBody>
      </p:sp>
      <p:pic>
        <p:nvPicPr>
          <p:cNvPr id="1028" name="Picture 6"/>
          <p:cNvPicPr>
            <a:picLocks noChangeAspect="1"/>
          </p:cNvPicPr>
          <p:nvPr/>
        </p:nvPicPr>
        <p:blipFill>
          <a:blip r:embed="rId14">
            <a:extLst>
              <a:ext uri="{28A0092B-C50C-407E-A947-70E740481C1C}">
                <a14:useLocalDpi xmlns:a14="http://schemas.microsoft.com/office/drawing/2010/main"/>
              </a:ext>
            </a:extLst>
          </a:blip>
          <a:srcRect/>
          <a:stretch>
            <a:fillRect/>
          </a:stretch>
        </p:blipFill>
        <p:spPr bwMode="auto">
          <a:xfrm>
            <a:off x="15143163" y="8178806"/>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4"/>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4"/>
            <a:ext cx="5394325" cy="477836"/>
          </a:xfrm>
          <a:prstGeom prst="rect">
            <a:avLst/>
          </a:prstGeom>
        </p:spPr>
        <p:txBody>
          <a:bodyPr lIns="91425" tIns="91425" rIns="91425" bIns="91425">
            <a:normAutofit fontScale="92500" lnSpcReduction="20000"/>
          </a:bodyPr>
          <a:lstStyle/>
          <a:p>
            <a:pPr defTabSz="1218907" fontAlgn="auto">
              <a:spcBef>
                <a:spcPts val="0"/>
              </a:spcBef>
              <a:spcAft>
                <a:spcPts val="0"/>
              </a:spcAft>
              <a:defRPr/>
            </a:pPr>
            <a:r>
              <a:rPr lang="en-US" dirty="0">
                <a:solidFill>
                  <a:srgbClr val="7D868C"/>
                </a:solidFill>
                <a:latin typeface="Arial"/>
              </a:rPr>
              <a:t>©</a:t>
            </a:r>
            <a:r>
              <a:rPr lang="en-US" dirty="0" smtClean="0">
                <a:solidFill>
                  <a:srgbClr val="7D868C"/>
                </a:solidFill>
                <a:latin typeface="Arial"/>
              </a:rPr>
              <a:t>2017 </a:t>
            </a:r>
            <a:r>
              <a:rPr lang="en-US" dirty="0">
                <a:solidFill>
                  <a:srgbClr val="7D868C"/>
                </a:solidFill>
                <a:latin typeface="Arial"/>
              </a:rPr>
              <a:t>Chef Software Inc</a:t>
            </a:r>
            <a:r>
              <a:rPr lang="en-US" dirty="0">
                <a:solidFill>
                  <a:srgbClr val="3E4346"/>
                </a:solidFill>
                <a:latin typeface="Arial"/>
              </a:rPr>
              <a:t>.</a:t>
            </a:r>
          </a:p>
          <a:p>
            <a:pPr defTabSz="1218907" fontAlgn="auto">
              <a:spcBef>
                <a:spcPts val="0"/>
              </a:spcBef>
              <a:spcAft>
                <a:spcPts val="0"/>
              </a:spcAft>
              <a:defRPr/>
            </a:pPr>
            <a:endParaRPr lang="en-US" dirty="0">
              <a:solidFill>
                <a:srgbClr val="3E4346"/>
              </a:solidFill>
              <a:latin typeface="Arial"/>
            </a:endParaRPr>
          </a:p>
        </p:txBody>
      </p:sp>
      <p:sp>
        <p:nvSpPr>
          <p:cNvPr id="5" name="TextBox 4"/>
          <p:cNvSpPr txBox="1"/>
          <p:nvPr/>
        </p:nvSpPr>
        <p:spPr bwMode="white">
          <a:xfrm>
            <a:off x="7410450" y="8456613"/>
            <a:ext cx="1435100" cy="522286"/>
          </a:xfrm>
          <a:prstGeom prst="rect">
            <a:avLst/>
          </a:prstGeom>
        </p:spPr>
        <p:txBody>
          <a:bodyPr lIns="91425" tIns="91425" rIns="91425" bIns="91425">
            <a:normAutofit fontScale="92500" lnSpcReduction="10000"/>
          </a:bodyPr>
          <a:lstStyle/>
          <a:p>
            <a:pPr algn="ctr" defTabSz="1218907" fontAlgn="auto">
              <a:spcBef>
                <a:spcPts val="0"/>
              </a:spcBef>
              <a:spcAft>
                <a:spcPts val="0"/>
              </a:spcAft>
              <a:defRPr/>
            </a:pPr>
            <a:r>
              <a:rPr lang="en-US" dirty="0">
                <a:solidFill>
                  <a:srgbClr val="7F7F7F"/>
                </a:solidFill>
                <a:latin typeface="Arial"/>
              </a:rPr>
              <a:t>1-</a:t>
            </a:r>
            <a:fld id="{F0B79B2F-E1DD-4D43-95B3-EA08C411D807}" type="slidenum">
              <a:rPr lang="en-US">
                <a:solidFill>
                  <a:srgbClr val="7F7F7F"/>
                </a:solidFill>
                <a:latin typeface="Arial"/>
              </a:rPr>
              <a:pPr algn="ctr" defTabSz="1218907" fontAlgn="auto">
                <a:spcBef>
                  <a:spcPts val="0"/>
                </a:spcBef>
                <a:spcAft>
                  <a:spcPts val="0"/>
                </a:spcAft>
                <a:defRPr/>
              </a:pPr>
              <a:t>‹#›</a:t>
            </a:fld>
            <a:endParaRPr lang="en-US" dirty="0">
              <a:solidFill>
                <a:srgbClr val="7F7F7F"/>
              </a:solidFill>
              <a:latin typeface="Arial"/>
            </a:endParaRPr>
          </a:p>
        </p:txBody>
      </p:sp>
      <p:sp>
        <p:nvSpPr>
          <p:cNvPr id="9" name="Rectangle 8"/>
          <p:cNvSpPr/>
          <p:nvPr/>
        </p:nvSpPr>
        <p:spPr bwMode="auto">
          <a:xfrm>
            <a:off x="0" y="6"/>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893" tIns="60947" rIns="121893" bIns="60947" anchor="ctr"/>
          <a:lstStyle/>
          <a:p>
            <a:pPr algn="ctr" defTabSz="1218555"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2224288066"/>
      </p:ext>
    </p:extLst>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 id="2147483950" r:id="rId12"/>
  </p:sldLayoutIdLst>
  <p:transition xmlns:p14="http://schemas.microsoft.com/office/powerpoint/2010/main" spd="med">
    <p:fade/>
  </p:transition>
  <p:hf hdr="0" dt="0"/>
  <p:txStyles>
    <p:titleStyle>
      <a:lvl1pPr algn="l" defTabSz="1217399" rtl="0" eaLnBrk="1" fontAlgn="base" hangingPunct="1">
        <a:lnSpc>
          <a:spcPct val="90000"/>
        </a:lnSpc>
        <a:spcBef>
          <a:spcPct val="0"/>
        </a:spcBef>
        <a:spcAft>
          <a:spcPct val="0"/>
        </a:spcAft>
        <a:defRPr lang="en-US" sz="5900" b="1" kern="1200" dirty="0">
          <a:ln w="3175">
            <a:noFill/>
          </a:ln>
          <a:solidFill>
            <a:schemeClr val="accent1"/>
          </a:solidFill>
          <a:latin typeface="+mj-lt"/>
          <a:ea typeface="ＭＳ Ｐゴシック" charset="0"/>
          <a:cs typeface="Arial" charset="0"/>
        </a:defRPr>
      </a:lvl1pPr>
      <a:lvl2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2pPr>
      <a:lvl3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3pPr>
      <a:lvl4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4pPr>
      <a:lvl5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5pPr>
      <a:lvl6pPr marL="457121"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6pPr>
      <a:lvl7pPr marL="914243"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7pPr>
      <a:lvl8pPr marL="1371360"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8pPr>
      <a:lvl9pPr marL="1828480"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9pPr>
    </p:titleStyle>
    <p:bodyStyle>
      <a:lvl1pPr algn="l" defTabSz="1217399"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21" algn="l" defTabSz="1217399"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7906" algn="l" defTabSz="1217399" rtl="0" eaLnBrk="1" fontAlgn="base" hangingPunct="1">
        <a:spcBef>
          <a:spcPts val="800"/>
        </a:spcBef>
        <a:spcAft>
          <a:spcPct val="0"/>
        </a:spcAft>
        <a:buSzPct val="90000"/>
        <a:buFont typeface="Arial" charset="0"/>
        <a:defRPr sz="2500" kern="1200">
          <a:solidFill>
            <a:srgbClr val="3E4346"/>
          </a:solidFill>
          <a:latin typeface="+mn-lt"/>
          <a:ea typeface="ＭＳ Ｐゴシック" charset="0"/>
          <a:cs typeface="+mn-cs"/>
        </a:defRPr>
      </a:lvl3pPr>
      <a:lvl4pPr marL="839641" algn="l" defTabSz="1217399" rtl="0" eaLnBrk="1" fontAlgn="base" hangingPunct="1">
        <a:spcBef>
          <a:spcPts val="800"/>
        </a:spcBef>
        <a:spcAft>
          <a:spcPct val="0"/>
        </a:spcAft>
        <a:buSzPct val="90000"/>
        <a:buFont typeface="Arial" charset="0"/>
        <a:defRPr sz="2500" kern="1200">
          <a:solidFill>
            <a:srgbClr val="3E4346"/>
          </a:solidFill>
          <a:latin typeface="+mn-lt"/>
          <a:ea typeface="ＭＳ Ｐゴシック" charset="0"/>
          <a:cs typeface="+mn-cs"/>
        </a:defRPr>
      </a:lvl4pPr>
      <a:lvl5pPr marL="1068202" algn="l" defTabSz="1217399"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1996"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448"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900"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358"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07" rtl="0" eaLnBrk="1" latinLnBrk="0" hangingPunct="1">
        <a:defRPr sz="2500" kern="1200">
          <a:solidFill>
            <a:schemeClr val="tx1"/>
          </a:solidFill>
          <a:latin typeface="+mn-lt"/>
          <a:ea typeface="+mn-ea"/>
          <a:cs typeface="+mn-cs"/>
        </a:defRPr>
      </a:lvl1pPr>
      <a:lvl2pPr marL="609454" algn="l" defTabSz="1218907" rtl="0" eaLnBrk="1" latinLnBrk="0" hangingPunct="1">
        <a:defRPr sz="2500" kern="1200">
          <a:solidFill>
            <a:schemeClr val="tx1"/>
          </a:solidFill>
          <a:latin typeface="+mn-lt"/>
          <a:ea typeface="+mn-ea"/>
          <a:cs typeface="+mn-cs"/>
        </a:defRPr>
      </a:lvl2pPr>
      <a:lvl3pPr marL="1218907" algn="l" defTabSz="1218907" rtl="0" eaLnBrk="1" latinLnBrk="0" hangingPunct="1">
        <a:defRPr sz="2500" kern="1200">
          <a:solidFill>
            <a:schemeClr val="tx1"/>
          </a:solidFill>
          <a:latin typeface="+mn-lt"/>
          <a:ea typeface="+mn-ea"/>
          <a:cs typeface="+mn-cs"/>
        </a:defRPr>
      </a:lvl3pPr>
      <a:lvl4pPr marL="1828361" algn="l" defTabSz="1218907" rtl="0" eaLnBrk="1" latinLnBrk="0" hangingPunct="1">
        <a:defRPr sz="2500" kern="1200">
          <a:solidFill>
            <a:schemeClr val="tx1"/>
          </a:solidFill>
          <a:latin typeface="+mn-lt"/>
          <a:ea typeface="+mn-ea"/>
          <a:cs typeface="+mn-cs"/>
        </a:defRPr>
      </a:lvl4pPr>
      <a:lvl5pPr marL="2437815" algn="l" defTabSz="1218907" rtl="0" eaLnBrk="1" latinLnBrk="0" hangingPunct="1">
        <a:defRPr sz="2500" kern="1200">
          <a:solidFill>
            <a:schemeClr val="tx1"/>
          </a:solidFill>
          <a:latin typeface="+mn-lt"/>
          <a:ea typeface="+mn-ea"/>
          <a:cs typeface="+mn-cs"/>
        </a:defRPr>
      </a:lvl5pPr>
      <a:lvl6pPr marL="3047269" algn="l" defTabSz="1218907" rtl="0" eaLnBrk="1" latinLnBrk="0" hangingPunct="1">
        <a:defRPr sz="2500" kern="1200">
          <a:solidFill>
            <a:schemeClr val="tx1"/>
          </a:solidFill>
          <a:latin typeface="+mn-lt"/>
          <a:ea typeface="+mn-ea"/>
          <a:cs typeface="+mn-cs"/>
        </a:defRPr>
      </a:lvl6pPr>
      <a:lvl7pPr marL="3656722" algn="l" defTabSz="1218907" rtl="0" eaLnBrk="1" latinLnBrk="0" hangingPunct="1">
        <a:defRPr sz="2500" kern="1200">
          <a:solidFill>
            <a:schemeClr val="tx1"/>
          </a:solidFill>
          <a:latin typeface="+mn-lt"/>
          <a:ea typeface="+mn-ea"/>
          <a:cs typeface="+mn-cs"/>
        </a:defRPr>
      </a:lvl7pPr>
      <a:lvl8pPr marL="4266176" algn="l" defTabSz="1218907" rtl="0" eaLnBrk="1" latinLnBrk="0" hangingPunct="1">
        <a:defRPr sz="2500" kern="1200">
          <a:solidFill>
            <a:schemeClr val="tx1"/>
          </a:solidFill>
          <a:latin typeface="+mn-lt"/>
          <a:ea typeface="+mn-ea"/>
          <a:cs typeface="+mn-cs"/>
        </a:defRPr>
      </a:lvl8pPr>
      <a:lvl9pPr marL="4875630" algn="l" defTabSz="1218907" rtl="0" eaLnBrk="1" latinLnBrk="0" hangingPunct="1">
        <a:defRPr sz="25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6"/>
          </a:xfrm>
          <a:prstGeom prst="rect">
            <a:avLst/>
          </a:prstGeom>
        </p:spPr>
        <p:txBody>
          <a:bodyPr vert="horz" wrap="square" lIns="0" tIns="0" rIns="0" bIns="0" rtlCol="0" anchor="t" anchorCtr="0">
            <a:normAutofit/>
          </a:bodyPr>
          <a:lstStyle/>
          <a:p>
            <a:r>
              <a:rPr lang="en-CA" dirty="0"/>
              <a:t>Title Text</a:t>
            </a:r>
            <a:endParaRPr lang="en-US" dirty="0"/>
          </a:p>
        </p:txBody>
      </p:sp>
      <p:sp>
        <p:nvSpPr>
          <p:cNvPr id="3" name="Text Placeholder 2"/>
          <p:cNvSpPr>
            <a:spLocks noGrp="1"/>
          </p:cNvSpPr>
          <p:nvPr>
            <p:ph type="body" idx="1"/>
          </p:nvPr>
        </p:nvSpPr>
        <p:spPr bwMode="white">
          <a:xfrm>
            <a:off x="609600" y="1524006"/>
            <a:ext cx="14938375" cy="6421438"/>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pic>
        <p:nvPicPr>
          <p:cNvPr id="1028" name="Picture 6"/>
          <p:cNvPicPr>
            <a:picLocks noChangeAspect="1"/>
          </p:cNvPicPr>
          <p:nvPr/>
        </p:nvPicPr>
        <p:blipFill>
          <a:blip r:embed="rId18">
            <a:extLst>
              <a:ext uri="{28A0092B-C50C-407E-A947-70E740481C1C}">
                <a14:useLocalDpi xmlns:a14="http://schemas.microsoft.com/office/drawing/2010/main"/>
              </a:ext>
            </a:extLst>
          </a:blip>
          <a:srcRect/>
          <a:stretch>
            <a:fillRect/>
          </a:stretch>
        </p:blipFill>
        <p:spPr bwMode="auto">
          <a:xfrm>
            <a:off x="15143163" y="8178806"/>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4"/>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4"/>
            <a:ext cx="5394325" cy="477836"/>
          </a:xfrm>
          <a:prstGeom prst="rect">
            <a:avLst/>
          </a:prstGeom>
        </p:spPr>
        <p:txBody>
          <a:bodyPr lIns="91425" tIns="91425" rIns="91425" bIns="91425">
            <a:normAutofit fontScale="92500" lnSpcReduction="20000"/>
          </a:bodyPr>
          <a:lstStyle/>
          <a:p>
            <a:pPr defTabSz="1218907" fontAlgn="auto">
              <a:spcBef>
                <a:spcPts val="0"/>
              </a:spcBef>
              <a:spcAft>
                <a:spcPts val="0"/>
              </a:spcAft>
              <a:defRPr/>
            </a:pPr>
            <a:r>
              <a:rPr lang="en-US" dirty="0">
                <a:solidFill>
                  <a:srgbClr val="7D868C"/>
                </a:solidFill>
                <a:latin typeface="Arial"/>
              </a:rPr>
              <a:t>©</a:t>
            </a:r>
            <a:r>
              <a:rPr lang="en-US" dirty="0" smtClean="0">
                <a:solidFill>
                  <a:srgbClr val="7D868C"/>
                </a:solidFill>
                <a:latin typeface="Arial"/>
              </a:rPr>
              <a:t>2017 </a:t>
            </a:r>
            <a:r>
              <a:rPr lang="en-US" dirty="0">
                <a:solidFill>
                  <a:srgbClr val="7D868C"/>
                </a:solidFill>
                <a:latin typeface="Arial"/>
              </a:rPr>
              <a:t>Chef Software Inc</a:t>
            </a:r>
            <a:r>
              <a:rPr lang="en-US" dirty="0">
                <a:solidFill>
                  <a:srgbClr val="3E4346"/>
                </a:solidFill>
                <a:latin typeface="Arial"/>
              </a:rPr>
              <a:t>.</a:t>
            </a:r>
          </a:p>
          <a:p>
            <a:pPr defTabSz="1218907" fontAlgn="auto">
              <a:spcBef>
                <a:spcPts val="0"/>
              </a:spcBef>
              <a:spcAft>
                <a:spcPts val="0"/>
              </a:spcAft>
              <a:defRPr/>
            </a:pPr>
            <a:endParaRPr lang="en-US" dirty="0">
              <a:solidFill>
                <a:srgbClr val="3E4346"/>
              </a:solidFill>
              <a:latin typeface="Arial"/>
            </a:endParaRPr>
          </a:p>
        </p:txBody>
      </p:sp>
      <p:sp>
        <p:nvSpPr>
          <p:cNvPr id="5" name="TextBox 4"/>
          <p:cNvSpPr txBox="1"/>
          <p:nvPr/>
        </p:nvSpPr>
        <p:spPr bwMode="white">
          <a:xfrm>
            <a:off x="7410450" y="8456613"/>
            <a:ext cx="1435100" cy="522286"/>
          </a:xfrm>
          <a:prstGeom prst="rect">
            <a:avLst/>
          </a:prstGeom>
        </p:spPr>
        <p:txBody>
          <a:bodyPr lIns="91425" tIns="91425" rIns="91425" bIns="91425">
            <a:normAutofit fontScale="92500" lnSpcReduction="10000"/>
          </a:bodyPr>
          <a:lstStyle/>
          <a:p>
            <a:pPr algn="ctr" defTabSz="1218907" fontAlgn="auto">
              <a:spcBef>
                <a:spcPts val="0"/>
              </a:spcBef>
              <a:spcAft>
                <a:spcPts val="0"/>
              </a:spcAft>
              <a:defRPr/>
            </a:pPr>
            <a:r>
              <a:rPr lang="en-US" dirty="0">
                <a:solidFill>
                  <a:srgbClr val="7F7F7F"/>
                </a:solidFill>
                <a:latin typeface="Arial"/>
              </a:rPr>
              <a:t>1-</a:t>
            </a:r>
            <a:fld id="{F0B79B2F-E1DD-4D43-95B3-EA08C411D807}" type="slidenum">
              <a:rPr lang="en-US">
                <a:solidFill>
                  <a:srgbClr val="7F7F7F"/>
                </a:solidFill>
                <a:latin typeface="Arial"/>
              </a:rPr>
              <a:pPr algn="ctr" defTabSz="1218907" fontAlgn="auto">
                <a:spcBef>
                  <a:spcPts val="0"/>
                </a:spcBef>
                <a:spcAft>
                  <a:spcPts val="0"/>
                </a:spcAft>
                <a:defRPr/>
              </a:pPr>
              <a:t>‹#›</a:t>
            </a:fld>
            <a:endParaRPr lang="en-US" dirty="0">
              <a:solidFill>
                <a:srgbClr val="7F7F7F"/>
              </a:solidFill>
              <a:latin typeface="Arial"/>
            </a:endParaRPr>
          </a:p>
        </p:txBody>
      </p:sp>
    </p:spTree>
    <p:extLst>
      <p:ext uri="{BB962C8B-B14F-4D97-AF65-F5344CB8AC3E}">
        <p14:creationId xmlns:p14="http://schemas.microsoft.com/office/powerpoint/2010/main" val="2476389877"/>
      </p:ext>
    </p:extLst>
  </p:cSld>
  <p:clrMap bg1="lt1" tx1="dk1" bg2="lt2" tx2="dk2" accent1="accent1" accent2="accent2" accent3="accent3" accent4="accent4" accent5="accent5" accent6="accent6" hlink="hlink" folHlink="folHlink"/>
  <p:sldLayoutIdLst>
    <p:sldLayoutId id="2147483952" r:id="rId1"/>
    <p:sldLayoutId id="2147483953" r:id="rId2"/>
    <p:sldLayoutId id="2147483954" r:id="rId3"/>
    <p:sldLayoutId id="2147483955" r:id="rId4"/>
    <p:sldLayoutId id="2147483956" r:id="rId5"/>
    <p:sldLayoutId id="2147483957" r:id="rId6"/>
    <p:sldLayoutId id="2147483958" r:id="rId7"/>
    <p:sldLayoutId id="2147483959" r:id="rId8"/>
    <p:sldLayoutId id="2147483960" r:id="rId9"/>
    <p:sldLayoutId id="2147483961" r:id="rId10"/>
    <p:sldLayoutId id="2147483962" r:id="rId11"/>
    <p:sldLayoutId id="2147483963" r:id="rId12"/>
    <p:sldLayoutId id="2147483964" r:id="rId13"/>
    <p:sldLayoutId id="2147483965" r:id="rId14"/>
    <p:sldLayoutId id="2147483966" r:id="rId15"/>
    <p:sldLayoutId id="2147483967" r:id="rId16"/>
  </p:sldLayoutIdLst>
  <p:transition xmlns:p14="http://schemas.microsoft.com/office/powerpoint/2010/main" spd="med">
    <p:fade/>
  </p:transition>
  <p:hf hdr="0" dt="0"/>
  <p:txStyles>
    <p:titleStyle>
      <a:lvl1pPr algn="l" defTabSz="1217399" rtl="0" eaLnBrk="1" fontAlgn="base" hangingPunct="1">
        <a:lnSpc>
          <a:spcPct val="90000"/>
        </a:lnSpc>
        <a:spcBef>
          <a:spcPct val="0"/>
        </a:spcBef>
        <a:spcAft>
          <a:spcPct val="0"/>
        </a:spcAft>
        <a:defRPr lang="en-US" sz="5900" b="1" kern="1200" dirty="0">
          <a:ln w="3175">
            <a:noFill/>
          </a:ln>
          <a:solidFill>
            <a:schemeClr val="accent1"/>
          </a:solidFill>
          <a:latin typeface="+mj-lt"/>
          <a:ea typeface="ＭＳ Ｐゴシック" charset="0"/>
          <a:cs typeface="Arial" charset="0"/>
        </a:defRPr>
      </a:lvl1pPr>
      <a:lvl2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2pPr>
      <a:lvl3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3pPr>
      <a:lvl4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4pPr>
      <a:lvl5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5pPr>
      <a:lvl6pPr marL="457121"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6pPr>
      <a:lvl7pPr marL="914243"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7pPr>
      <a:lvl8pPr marL="1371360"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8pPr>
      <a:lvl9pPr marL="1828480"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9pPr>
    </p:titleStyle>
    <p:bodyStyle>
      <a:lvl1pPr algn="l" defTabSz="1217399"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21" algn="l" defTabSz="1217399"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7906" algn="l" defTabSz="1217399" rtl="0" eaLnBrk="1" fontAlgn="base" hangingPunct="1">
        <a:spcBef>
          <a:spcPts val="800"/>
        </a:spcBef>
        <a:spcAft>
          <a:spcPct val="0"/>
        </a:spcAft>
        <a:buSzPct val="90000"/>
        <a:buFont typeface="Arial" charset="0"/>
        <a:defRPr sz="2500" kern="1200">
          <a:solidFill>
            <a:srgbClr val="3E4346"/>
          </a:solidFill>
          <a:latin typeface="+mn-lt"/>
          <a:ea typeface="ＭＳ Ｐゴシック" charset="0"/>
          <a:cs typeface="+mn-cs"/>
        </a:defRPr>
      </a:lvl3pPr>
      <a:lvl4pPr marL="839641" algn="l" defTabSz="1217399" rtl="0" eaLnBrk="1" fontAlgn="base" hangingPunct="1">
        <a:spcBef>
          <a:spcPts val="800"/>
        </a:spcBef>
        <a:spcAft>
          <a:spcPct val="0"/>
        </a:spcAft>
        <a:buSzPct val="90000"/>
        <a:buFont typeface="Arial" charset="0"/>
        <a:defRPr sz="2500" kern="1200">
          <a:solidFill>
            <a:srgbClr val="3E4346"/>
          </a:solidFill>
          <a:latin typeface="+mn-lt"/>
          <a:ea typeface="ＭＳ Ｐゴシック" charset="0"/>
          <a:cs typeface="+mn-cs"/>
        </a:defRPr>
      </a:lvl4pPr>
      <a:lvl5pPr marL="1068202" algn="l" defTabSz="1217399"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1996"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448"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900"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358"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07" rtl="0" eaLnBrk="1" latinLnBrk="0" hangingPunct="1">
        <a:defRPr sz="2500" kern="1200">
          <a:solidFill>
            <a:schemeClr val="tx1"/>
          </a:solidFill>
          <a:latin typeface="+mn-lt"/>
          <a:ea typeface="+mn-ea"/>
          <a:cs typeface="+mn-cs"/>
        </a:defRPr>
      </a:lvl1pPr>
      <a:lvl2pPr marL="609454" algn="l" defTabSz="1218907" rtl="0" eaLnBrk="1" latinLnBrk="0" hangingPunct="1">
        <a:defRPr sz="2500" kern="1200">
          <a:solidFill>
            <a:schemeClr val="tx1"/>
          </a:solidFill>
          <a:latin typeface="+mn-lt"/>
          <a:ea typeface="+mn-ea"/>
          <a:cs typeface="+mn-cs"/>
        </a:defRPr>
      </a:lvl2pPr>
      <a:lvl3pPr marL="1218907" algn="l" defTabSz="1218907" rtl="0" eaLnBrk="1" latinLnBrk="0" hangingPunct="1">
        <a:defRPr sz="2500" kern="1200">
          <a:solidFill>
            <a:schemeClr val="tx1"/>
          </a:solidFill>
          <a:latin typeface="+mn-lt"/>
          <a:ea typeface="+mn-ea"/>
          <a:cs typeface="+mn-cs"/>
        </a:defRPr>
      </a:lvl3pPr>
      <a:lvl4pPr marL="1828361" algn="l" defTabSz="1218907" rtl="0" eaLnBrk="1" latinLnBrk="0" hangingPunct="1">
        <a:defRPr sz="2500" kern="1200">
          <a:solidFill>
            <a:schemeClr val="tx1"/>
          </a:solidFill>
          <a:latin typeface="+mn-lt"/>
          <a:ea typeface="+mn-ea"/>
          <a:cs typeface="+mn-cs"/>
        </a:defRPr>
      </a:lvl4pPr>
      <a:lvl5pPr marL="2437815" algn="l" defTabSz="1218907" rtl="0" eaLnBrk="1" latinLnBrk="0" hangingPunct="1">
        <a:defRPr sz="2500" kern="1200">
          <a:solidFill>
            <a:schemeClr val="tx1"/>
          </a:solidFill>
          <a:latin typeface="+mn-lt"/>
          <a:ea typeface="+mn-ea"/>
          <a:cs typeface="+mn-cs"/>
        </a:defRPr>
      </a:lvl5pPr>
      <a:lvl6pPr marL="3047269" algn="l" defTabSz="1218907" rtl="0" eaLnBrk="1" latinLnBrk="0" hangingPunct="1">
        <a:defRPr sz="2500" kern="1200">
          <a:solidFill>
            <a:schemeClr val="tx1"/>
          </a:solidFill>
          <a:latin typeface="+mn-lt"/>
          <a:ea typeface="+mn-ea"/>
          <a:cs typeface="+mn-cs"/>
        </a:defRPr>
      </a:lvl6pPr>
      <a:lvl7pPr marL="3656722" algn="l" defTabSz="1218907" rtl="0" eaLnBrk="1" latinLnBrk="0" hangingPunct="1">
        <a:defRPr sz="2500" kern="1200">
          <a:solidFill>
            <a:schemeClr val="tx1"/>
          </a:solidFill>
          <a:latin typeface="+mn-lt"/>
          <a:ea typeface="+mn-ea"/>
          <a:cs typeface="+mn-cs"/>
        </a:defRPr>
      </a:lvl7pPr>
      <a:lvl8pPr marL="4266176" algn="l" defTabSz="1218907" rtl="0" eaLnBrk="1" latinLnBrk="0" hangingPunct="1">
        <a:defRPr sz="2500" kern="1200">
          <a:solidFill>
            <a:schemeClr val="tx1"/>
          </a:solidFill>
          <a:latin typeface="+mn-lt"/>
          <a:ea typeface="+mn-ea"/>
          <a:cs typeface="+mn-cs"/>
        </a:defRPr>
      </a:lvl8pPr>
      <a:lvl9pPr marL="4875630" algn="l" defTabSz="1218907" rtl="0" eaLnBrk="1" latinLnBrk="0" hangingPunct="1">
        <a:defRPr sz="25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6"/>
          </a:xfrm>
          <a:prstGeom prst="rect">
            <a:avLst/>
          </a:prstGeom>
        </p:spPr>
        <p:txBody>
          <a:bodyPr vert="horz" wrap="square" lIns="0" tIns="0" rIns="0" bIns="0" rtlCol="0" anchor="t" anchorCtr="0">
            <a:normAutofit/>
          </a:bodyPr>
          <a:lstStyle/>
          <a:p>
            <a:r>
              <a:rPr lang="en-CA" dirty="0"/>
              <a:t>Title Text</a:t>
            </a:r>
            <a:endParaRPr lang="en-US" dirty="0"/>
          </a:p>
        </p:txBody>
      </p:sp>
      <p:pic>
        <p:nvPicPr>
          <p:cNvPr id="1028" name="Picture 6"/>
          <p:cNvPicPr>
            <a:picLocks noChangeAspect="1"/>
          </p:cNvPicPr>
          <p:nvPr/>
        </p:nvPicPr>
        <p:blipFill>
          <a:blip r:embed="rId13">
            <a:extLst>
              <a:ext uri="{28A0092B-C50C-407E-A947-70E740481C1C}">
                <a14:useLocalDpi xmlns:a14="http://schemas.microsoft.com/office/drawing/2010/main"/>
              </a:ext>
            </a:extLst>
          </a:blip>
          <a:srcRect/>
          <a:stretch>
            <a:fillRect/>
          </a:stretch>
        </p:blipFill>
        <p:spPr bwMode="auto">
          <a:xfrm>
            <a:off x="15143163" y="8178806"/>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4"/>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4"/>
            <a:ext cx="5394325" cy="477836"/>
          </a:xfrm>
          <a:prstGeom prst="rect">
            <a:avLst/>
          </a:prstGeom>
        </p:spPr>
        <p:txBody>
          <a:bodyPr lIns="91425" tIns="91425" rIns="91425" bIns="91425">
            <a:normAutofit fontScale="92500" lnSpcReduction="20000"/>
          </a:bodyPr>
          <a:lstStyle/>
          <a:p>
            <a:pPr defTabSz="1218907" fontAlgn="auto">
              <a:spcBef>
                <a:spcPts val="0"/>
              </a:spcBef>
              <a:spcAft>
                <a:spcPts val="0"/>
              </a:spcAft>
              <a:defRPr/>
            </a:pPr>
            <a:r>
              <a:rPr lang="en-US" dirty="0">
                <a:solidFill>
                  <a:srgbClr val="7D868C"/>
                </a:solidFill>
                <a:latin typeface="Arial"/>
              </a:rPr>
              <a:t>©</a:t>
            </a:r>
            <a:r>
              <a:rPr lang="en-US" dirty="0" smtClean="0">
                <a:solidFill>
                  <a:srgbClr val="7D868C"/>
                </a:solidFill>
                <a:latin typeface="Arial"/>
              </a:rPr>
              <a:t>2017 </a:t>
            </a:r>
            <a:r>
              <a:rPr lang="en-US" dirty="0">
                <a:solidFill>
                  <a:srgbClr val="7D868C"/>
                </a:solidFill>
                <a:latin typeface="Arial"/>
              </a:rPr>
              <a:t>Chef Software Inc</a:t>
            </a:r>
            <a:r>
              <a:rPr lang="en-US" dirty="0">
                <a:solidFill>
                  <a:srgbClr val="3E4346"/>
                </a:solidFill>
                <a:latin typeface="Arial"/>
              </a:rPr>
              <a:t>.</a:t>
            </a:r>
          </a:p>
          <a:p>
            <a:pPr defTabSz="1218907" fontAlgn="auto">
              <a:spcBef>
                <a:spcPts val="0"/>
              </a:spcBef>
              <a:spcAft>
                <a:spcPts val="0"/>
              </a:spcAft>
              <a:defRPr/>
            </a:pPr>
            <a:endParaRPr lang="en-US" dirty="0">
              <a:solidFill>
                <a:srgbClr val="3E4346"/>
              </a:solidFill>
              <a:latin typeface="Arial"/>
            </a:endParaRPr>
          </a:p>
        </p:txBody>
      </p:sp>
      <p:sp>
        <p:nvSpPr>
          <p:cNvPr id="5" name="TextBox 4"/>
          <p:cNvSpPr txBox="1"/>
          <p:nvPr/>
        </p:nvSpPr>
        <p:spPr bwMode="white">
          <a:xfrm>
            <a:off x="7410450" y="8456613"/>
            <a:ext cx="1435100" cy="522286"/>
          </a:xfrm>
          <a:prstGeom prst="rect">
            <a:avLst/>
          </a:prstGeom>
        </p:spPr>
        <p:txBody>
          <a:bodyPr lIns="91425" tIns="91425" rIns="91425" bIns="91425">
            <a:normAutofit fontScale="92500" lnSpcReduction="10000"/>
          </a:bodyPr>
          <a:lstStyle/>
          <a:p>
            <a:pPr algn="ctr" defTabSz="1218907" fontAlgn="auto">
              <a:spcBef>
                <a:spcPts val="0"/>
              </a:spcBef>
              <a:spcAft>
                <a:spcPts val="0"/>
              </a:spcAft>
              <a:defRPr/>
            </a:pPr>
            <a:r>
              <a:rPr lang="en-US" dirty="0">
                <a:solidFill>
                  <a:srgbClr val="7F7F7F"/>
                </a:solidFill>
                <a:latin typeface="Arial"/>
              </a:rPr>
              <a:t>1-</a:t>
            </a:r>
            <a:fld id="{F0B79B2F-E1DD-4D43-95B3-EA08C411D807}" type="slidenum">
              <a:rPr lang="en-US">
                <a:solidFill>
                  <a:srgbClr val="7F7F7F"/>
                </a:solidFill>
                <a:latin typeface="Arial"/>
              </a:rPr>
              <a:pPr algn="ctr" defTabSz="1218907" fontAlgn="auto">
                <a:spcBef>
                  <a:spcPts val="0"/>
                </a:spcBef>
                <a:spcAft>
                  <a:spcPts val="0"/>
                </a:spcAft>
                <a:defRPr/>
              </a:pPr>
              <a:t>‹#›</a:t>
            </a:fld>
            <a:endParaRPr lang="en-US" dirty="0">
              <a:solidFill>
                <a:srgbClr val="7F7F7F"/>
              </a:solidFill>
              <a:latin typeface="Arial"/>
            </a:endParaRPr>
          </a:p>
        </p:txBody>
      </p:sp>
      <p:sp>
        <p:nvSpPr>
          <p:cNvPr id="9" name="Rectangle 8"/>
          <p:cNvSpPr/>
          <p:nvPr/>
        </p:nvSpPr>
        <p:spPr bwMode="auto">
          <a:xfrm>
            <a:off x="0" y="6"/>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893" tIns="60947" rIns="121893" bIns="60947" anchor="ctr"/>
          <a:lstStyle/>
          <a:p>
            <a:pPr algn="ctr" defTabSz="1218555"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2801461716"/>
      </p:ext>
    </p:extLst>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 id="2147483975" r:id="rId7"/>
    <p:sldLayoutId id="2147483976" r:id="rId8"/>
    <p:sldLayoutId id="2147483977" r:id="rId9"/>
    <p:sldLayoutId id="2147483978" r:id="rId10"/>
    <p:sldLayoutId id="2147483979" r:id="rId11"/>
  </p:sldLayoutIdLst>
  <p:transition xmlns:p14="http://schemas.microsoft.com/office/powerpoint/2010/main" spd="med">
    <p:fade/>
  </p:transition>
  <p:hf hdr="0" dt="0"/>
  <p:txStyles>
    <p:titleStyle>
      <a:lvl1pPr algn="l" defTabSz="1217399" rtl="0" eaLnBrk="1" fontAlgn="base" hangingPunct="1">
        <a:lnSpc>
          <a:spcPct val="90000"/>
        </a:lnSpc>
        <a:spcBef>
          <a:spcPct val="0"/>
        </a:spcBef>
        <a:spcAft>
          <a:spcPct val="0"/>
        </a:spcAft>
        <a:defRPr lang="en-US" sz="5900" b="1" kern="1200" dirty="0">
          <a:ln w="3175">
            <a:noFill/>
          </a:ln>
          <a:solidFill>
            <a:schemeClr val="accent1"/>
          </a:solidFill>
          <a:latin typeface="+mj-lt"/>
          <a:ea typeface="ＭＳ Ｐゴシック" charset="0"/>
          <a:cs typeface="Arial" charset="0"/>
        </a:defRPr>
      </a:lvl1pPr>
      <a:lvl2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2pPr>
      <a:lvl3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3pPr>
      <a:lvl4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4pPr>
      <a:lvl5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5pPr>
      <a:lvl6pPr marL="457121"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6pPr>
      <a:lvl7pPr marL="914243"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7pPr>
      <a:lvl8pPr marL="1371360"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8pPr>
      <a:lvl9pPr marL="1828480"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9pPr>
    </p:titleStyle>
    <p:bodyStyle>
      <a:lvl1pPr algn="l" defTabSz="1217399"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21" algn="l" defTabSz="1217399"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7906" algn="l" defTabSz="1217399" rtl="0" eaLnBrk="1" fontAlgn="base" hangingPunct="1">
        <a:spcBef>
          <a:spcPts val="800"/>
        </a:spcBef>
        <a:spcAft>
          <a:spcPct val="0"/>
        </a:spcAft>
        <a:buSzPct val="90000"/>
        <a:buFont typeface="Arial" charset="0"/>
        <a:defRPr sz="2500" kern="1200">
          <a:solidFill>
            <a:srgbClr val="3E4346"/>
          </a:solidFill>
          <a:latin typeface="+mn-lt"/>
          <a:ea typeface="ＭＳ Ｐゴシック" charset="0"/>
          <a:cs typeface="+mn-cs"/>
        </a:defRPr>
      </a:lvl3pPr>
      <a:lvl4pPr marL="839641" algn="l" defTabSz="1217399" rtl="0" eaLnBrk="1" fontAlgn="base" hangingPunct="1">
        <a:spcBef>
          <a:spcPts val="800"/>
        </a:spcBef>
        <a:spcAft>
          <a:spcPct val="0"/>
        </a:spcAft>
        <a:buSzPct val="90000"/>
        <a:buFont typeface="Arial" charset="0"/>
        <a:defRPr sz="2500" kern="1200">
          <a:solidFill>
            <a:srgbClr val="3E4346"/>
          </a:solidFill>
          <a:latin typeface="+mn-lt"/>
          <a:ea typeface="ＭＳ Ｐゴシック" charset="0"/>
          <a:cs typeface="+mn-cs"/>
        </a:defRPr>
      </a:lvl4pPr>
      <a:lvl5pPr marL="1068202" algn="l" defTabSz="1217399"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1996"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448"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900"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358"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07" rtl="0" eaLnBrk="1" latinLnBrk="0" hangingPunct="1">
        <a:defRPr sz="2500" kern="1200">
          <a:solidFill>
            <a:schemeClr val="tx1"/>
          </a:solidFill>
          <a:latin typeface="+mn-lt"/>
          <a:ea typeface="+mn-ea"/>
          <a:cs typeface="+mn-cs"/>
        </a:defRPr>
      </a:lvl1pPr>
      <a:lvl2pPr marL="609454" algn="l" defTabSz="1218907" rtl="0" eaLnBrk="1" latinLnBrk="0" hangingPunct="1">
        <a:defRPr sz="2500" kern="1200">
          <a:solidFill>
            <a:schemeClr val="tx1"/>
          </a:solidFill>
          <a:latin typeface="+mn-lt"/>
          <a:ea typeface="+mn-ea"/>
          <a:cs typeface="+mn-cs"/>
        </a:defRPr>
      </a:lvl2pPr>
      <a:lvl3pPr marL="1218907" algn="l" defTabSz="1218907" rtl="0" eaLnBrk="1" latinLnBrk="0" hangingPunct="1">
        <a:defRPr sz="2500" kern="1200">
          <a:solidFill>
            <a:schemeClr val="tx1"/>
          </a:solidFill>
          <a:latin typeface="+mn-lt"/>
          <a:ea typeface="+mn-ea"/>
          <a:cs typeface="+mn-cs"/>
        </a:defRPr>
      </a:lvl3pPr>
      <a:lvl4pPr marL="1828361" algn="l" defTabSz="1218907" rtl="0" eaLnBrk="1" latinLnBrk="0" hangingPunct="1">
        <a:defRPr sz="2500" kern="1200">
          <a:solidFill>
            <a:schemeClr val="tx1"/>
          </a:solidFill>
          <a:latin typeface="+mn-lt"/>
          <a:ea typeface="+mn-ea"/>
          <a:cs typeface="+mn-cs"/>
        </a:defRPr>
      </a:lvl4pPr>
      <a:lvl5pPr marL="2437815" algn="l" defTabSz="1218907" rtl="0" eaLnBrk="1" latinLnBrk="0" hangingPunct="1">
        <a:defRPr sz="2500" kern="1200">
          <a:solidFill>
            <a:schemeClr val="tx1"/>
          </a:solidFill>
          <a:latin typeface="+mn-lt"/>
          <a:ea typeface="+mn-ea"/>
          <a:cs typeface="+mn-cs"/>
        </a:defRPr>
      </a:lvl5pPr>
      <a:lvl6pPr marL="3047269" algn="l" defTabSz="1218907" rtl="0" eaLnBrk="1" latinLnBrk="0" hangingPunct="1">
        <a:defRPr sz="2500" kern="1200">
          <a:solidFill>
            <a:schemeClr val="tx1"/>
          </a:solidFill>
          <a:latin typeface="+mn-lt"/>
          <a:ea typeface="+mn-ea"/>
          <a:cs typeface="+mn-cs"/>
        </a:defRPr>
      </a:lvl6pPr>
      <a:lvl7pPr marL="3656722" algn="l" defTabSz="1218907" rtl="0" eaLnBrk="1" latinLnBrk="0" hangingPunct="1">
        <a:defRPr sz="2500" kern="1200">
          <a:solidFill>
            <a:schemeClr val="tx1"/>
          </a:solidFill>
          <a:latin typeface="+mn-lt"/>
          <a:ea typeface="+mn-ea"/>
          <a:cs typeface="+mn-cs"/>
        </a:defRPr>
      </a:lvl7pPr>
      <a:lvl8pPr marL="4266176" algn="l" defTabSz="1218907" rtl="0" eaLnBrk="1" latinLnBrk="0" hangingPunct="1">
        <a:defRPr sz="2500" kern="1200">
          <a:solidFill>
            <a:schemeClr val="tx1"/>
          </a:solidFill>
          <a:latin typeface="+mn-lt"/>
          <a:ea typeface="+mn-ea"/>
          <a:cs typeface="+mn-cs"/>
        </a:defRPr>
      </a:lvl8pPr>
      <a:lvl9pPr marL="4875630" algn="l" defTabSz="1218907" rtl="0" eaLnBrk="1" latinLnBrk="0" hangingPunct="1">
        <a:defRPr sz="2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29.png"/><Relationship Id="rId3" Type="http://schemas.openxmlformats.org/officeDocument/2006/relationships/image" Target="../media/image3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hyperlink" Target="http://community-slack.chef.io/" TargetMode="External"/><Relationship Id="rId3" Type="http://schemas.openxmlformats.org/officeDocument/2006/relationships/image" Target="../media/image3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0.xml"/><Relationship Id="rId3" Type="http://schemas.openxmlformats.org/officeDocument/2006/relationships/image" Target="../media/image3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3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16.xml.rels><?xml version="1.0" encoding="UTF-8" standalone="yes"?>
<Relationships xmlns="http://schemas.openxmlformats.org/package/2006/relationships"><Relationship Id="rId3" Type="http://schemas.openxmlformats.org/officeDocument/2006/relationships/hyperlink" Target="http://community-slack.chef.io/" TargetMode="External"/><Relationship Id="rId4" Type="http://schemas.openxmlformats.org/officeDocument/2006/relationships/hyperlink" Target="https://discourse.chef.io/c/inspec" TargetMode="External"/><Relationship Id="rId5" Type="http://schemas.openxmlformats.org/officeDocument/2006/relationships/hyperlink" Target="https://supermarket.chef.io/tools?type=compliance_profile" TargetMode="External"/><Relationship Id="rId6" Type="http://schemas.openxmlformats.org/officeDocument/2006/relationships/hyperlink" Target="https://github.com/chef/inspec" TargetMode="External"/><Relationship Id="rId1" Type="http://schemas.openxmlformats.org/officeDocument/2006/relationships/slideLayout" Target="../slideLayouts/slideLayout42.xml"/><Relationship Id="rId2" Type="http://schemas.openxmlformats.org/officeDocument/2006/relationships/hyperlink" Target="http://inspec.io/"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notesSlide" Target="../notesSlides/notesSlide33.xml"/><Relationship Id="rId3" Type="http://schemas.openxmlformats.org/officeDocument/2006/relationships/image" Target="../media/image71.jp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xml"/><Relationship Id="rId3" Type="http://schemas.openxmlformats.org/officeDocument/2006/relationships/image" Target="../media/image32.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xml"/><Relationship Id="rId3" Type="http://schemas.openxmlformats.org/officeDocument/2006/relationships/comments" Target="../comments/commen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6.xml"/><Relationship Id="rId3"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9.xml"/><Relationship Id="rId4" Type="http://schemas.openxmlformats.org/officeDocument/2006/relationships/notesSlide" Target="../notesSlides/notesSlide7.xml"/><Relationship Id="rId5" Type="http://schemas.openxmlformats.org/officeDocument/2006/relationships/image" Target="../media/image34.png"/><Relationship Id="rId1" Type="http://schemas.microsoft.com/office/2007/relationships/media" Target="../media/media1.mp4"/><Relationship Id="rId2" Type="http://schemas.openxmlformats.org/officeDocument/2006/relationships/video" Target="../media/media1.mp4"/></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8.xml"/><Relationship Id="rId3"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9.xml"/><Relationship Id="rId4" Type="http://schemas.openxmlformats.org/officeDocument/2006/relationships/notesSlide" Target="../notesSlides/notesSlide9.xml"/><Relationship Id="rId5" Type="http://schemas.openxmlformats.org/officeDocument/2006/relationships/image" Target="../media/image36.png"/><Relationship Id="rId1" Type="http://schemas.microsoft.com/office/2007/relationships/media" Target="../media/media2.mp4"/><Relationship Id="rId2" Type="http://schemas.openxmlformats.org/officeDocument/2006/relationships/video" Target="../media/media2.mp4"/></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9.xml"/><Relationship Id="rId4" Type="http://schemas.openxmlformats.org/officeDocument/2006/relationships/notesSlide" Target="../notesSlides/notesSlide10.xml"/><Relationship Id="rId5" Type="http://schemas.openxmlformats.org/officeDocument/2006/relationships/image" Target="../media/image38.png"/><Relationship Id="rId1" Type="http://schemas.microsoft.com/office/2007/relationships/media" Target="../media/media3.mp4"/><Relationship Id="rId2" Type="http://schemas.openxmlformats.org/officeDocument/2006/relationships/video" Target="../media/media3.mp4"/></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1.xml"/><Relationship Id="rId3"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3.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4.xml"/></Relationships>
</file>

<file path=ppt/slides/_rels/slide35.xml.rels><?xml version="1.0" encoding="UTF-8" standalone="yes"?>
<Relationships xmlns="http://schemas.openxmlformats.org/package/2006/relationships"><Relationship Id="rId3" Type="http://schemas.openxmlformats.org/officeDocument/2006/relationships/image" Target="../media/image42.jp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jpg"/><Relationship Id="rId1" Type="http://schemas.openxmlformats.org/officeDocument/2006/relationships/slideLayout" Target="../slideLayouts/slideLayout54.xml"/><Relationship Id="rId2" Type="http://schemas.openxmlformats.org/officeDocument/2006/relationships/notesSlide" Target="../notesSlides/notesSlide15.xml"/></Relationships>
</file>

<file path=ppt/slides/_rels/slide36.xml.rels><?xml version="1.0" encoding="UTF-8" standalone="yes"?>
<Relationships xmlns="http://schemas.openxmlformats.org/package/2006/relationships"><Relationship Id="rId3" Type="http://schemas.openxmlformats.org/officeDocument/2006/relationships/image" Target="../media/image42.jp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jpg"/><Relationship Id="rId1" Type="http://schemas.openxmlformats.org/officeDocument/2006/relationships/slideLayout" Target="../slideLayouts/slideLayout54.xml"/><Relationship Id="rId2" Type="http://schemas.openxmlformats.org/officeDocument/2006/relationships/notesSlide" Target="../notesSlides/notesSlide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7.xml"/></Relationships>
</file>

<file path=ppt/slides/_rels/slide38.xml.rels><?xml version="1.0" encoding="UTF-8" standalone="yes"?>
<Relationships xmlns="http://schemas.openxmlformats.org/package/2006/relationships"><Relationship Id="rId3" Type="http://schemas.openxmlformats.org/officeDocument/2006/relationships/image" Target="../media/image42.jp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jpg"/><Relationship Id="rId1" Type="http://schemas.openxmlformats.org/officeDocument/2006/relationships/slideLayout" Target="../slideLayouts/slideLayout54.xml"/><Relationship Id="rId2" Type="http://schemas.openxmlformats.org/officeDocument/2006/relationships/notesSlide" Target="../notesSlides/notesSlide18.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1" Type="http://schemas.openxmlformats.org/officeDocument/2006/relationships/slideLayout" Target="../slideLayouts/slideLayout63.xml"/><Relationship Id="rId2" Type="http://schemas.openxmlformats.org/officeDocument/2006/relationships/notesSlide" Target="../notesSlides/notesSlide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png"/><Relationship Id="rId1" Type="http://schemas.openxmlformats.org/officeDocument/2006/relationships/slideLayout" Target="../slideLayouts/slideLayout63.xml"/><Relationship Id="rId2" Type="http://schemas.openxmlformats.org/officeDocument/2006/relationships/notesSlide" Target="../notesSlides/notesSlide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1.xml"/><Relationship Id="rId3"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 Id="rId1" Type="http://schemas.openxmlformats.org/officeDocument/2006/relationships/slideLayout" Target="../slideLayouts/slideLayout57.xml"/><Relationship Id="rId2" Type="http://schemas.openxmlformats.org/officeDocument/2006/relationships/notesSlide" Target="../notesSlides/notesSlide2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65.xml"/><Relationship Id="rId2" Type="http://schemas.openxmlformats.org/officeDocument/2006/relationships/image" Target="../media/image6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20.png"/><Relationship Id="rId3" Type="http://schemas.openxmlformats.org/officeDocument/2006/relationships/image" Target="../media/image2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6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6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6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6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2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23.png"/><Relationship Id="rId3" Type="http://schemas.openxmlformats.org/officeDocument/2006/relationships/image" Target="../media/image2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65.xml"/><Relationship Id="rId2" Type="http://schemas.openxmlformats.org/officeDocument/2006/relationships/image" Target="../media/image6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25.png"/><Relationship Id="rId3" Type="http://schemas.openxmlformats.org/officeDocument/2006/relationships/image" Target="../media/image2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68.png"/></Relationships>
</file>

<file path=ppt/slides/_rels/slide81.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hyperlink" Target="https://nvd.nist.gov/cvss.cfm" TargetMode="External"/><Relationship Id="rId1" Type="http://schemas.openxmlformats.org/officeDocument/2006/relationships/slideLayout" Target="../slideLayouts/slideLayout39.xml"/><Relationship Id="rId2" Type="http://schemas.openxmlformats.org/officeDocument/2006/relationships/notesSlide" Target="../notesSlides/notesSlide2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27.png"/><Relationship Id="rId3" Type="http://schemas.openxmlformats.org/officeDocument/2006/relationships/image" Target="../media/image2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7.xml"/><Relationship Id="rId3" Type="http://schemas.openxmlformats.org/officeDocument/2006/relationships/comments" Target="../comments/commen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Introduction to </a:t>
            </a:r>
            <a:r>
              <a:rPr lang="en-US" dirty="0" err="1" smtClean="0"/>
              <a:t>InSpec</a:t>
            </a:r>
            <a:endParaRPr lang="en-US" sz="4100" dirty="0"/>
          </a:p>
        </p:txBody>
      </p:sp>
      <p:sp>
        <p:nvSpPr>
          <p:cNvPr id="6" name="Subtitle 5"/>
          <p:cNvSpPr>
            <a:spLocks noGrp="1"/>
          </p:cNvSpPr>
          <p:nvPr>
            <p:ph type="subTitle" idx="1"/>
          </p:nvPr>
        </p:nvSpPr>
        <p:spPr/>
        <p:txBody>
          <a:bodyPr/>
          <a:lstStyle/>
          <a:p>
            <a:endParaRPr lang="en-US"/>
          </a:p>
        </p:txBody>
      </p:sp>
      <p:sp>
        <p:nvSpPr>
          <p:cNvPr id="7" name="Subtitle 6"/>
          <p:cNvSpPr>
            <a:spLocks noGrp="1"/>
          </p:cNvSpPr>
          <p:nvPr>
            <p:ph type="subTitle" idx="2"/>
          </p:nvPr>
        </p:nvSpPr>
        <p:spPr/>
        <p:txBody>
          <a:bodyPr/>
          <a:lstStyle/>
          <a:p>
            <a:endParaRPr lang="en-US"/>
          </a:p>
        </p:txBody>
      </p:sp>
    </p:spTree>
    <p:extLst>
      <p:ext uri="{BB962C8B-B14F-4D97-AF65-F5344CB8AC3E}">
        <p14:creationId xmlns:p14="http://schemas.microsoft.com/office/powerpoint/2010/main" val="22917399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752537" y="791883"/>
            <a:ext cx="8750926" cy="7560235"/>
            <a:chOff x="4069346" y="791883"/>
            <a:chExt cx="8750926" cy="7560235"/>
          </a:xfrm>
        </p:grpSpPr>
        <p:pic>
          <p:nvPicPr>
            <p:cNvPr id="2" name="Picture 1" descr="Strigo.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069346" y="791883"/>
              <a:ext cx="3690989" cy="7560235"/>
            </a:xfrm>
            <a:prstGeom prst="rect">
              <a:avLst/>
            </a:prstGeom>
          </p:spPr>
        </p:pic>
        <p:pic>
          <p:nvPicPr>
            <p:cNvPr id="3" name="Picture 2" descr="Strigo.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426072" y="1860550"/>
              <a:ext cx="4394200" cy="5422900"/>
            </a:xfrm>
            <a:prstGeom prst="rect">
              <a:avLst/>
            </a:prstGeom>
          </p:spPr>
        </p:pic>
      </p:grpSp>
    </p:spTree>
    <p:extLst>
      <p:ext uri="{BB962C8B-B14F-4D97-AF65-F5344CB8AC3E}">
        <p14:creationId xmlns:p14="http://schemas.microsoft.com/office/powerpoint/2010/main" val="2068825905"/>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p:txBody>
          <a:bodyPr/>
          <a:lstStyle/>
          <a:p>
            <a:r>
              <a:rPr lang="en-US" sz="2100" dirty="0"/>
              <a:t>Instance           Driver  </a:t>
            </a:r>
            <a:r>
              <a:rPr lang="en-US" sz="2100" dirty="0" err="1"/>
              <a:t>Provisioner</a:t>
            </a:r>
            <a:r>
              <a:rPr lang="en-US" sz="2100" dirty="0"/>
              <a:t>  Verifier  Transport  Last Action    Last Error                                         </a:t>
            </a:r>
          </a:p>
          <a:p>
            <a:r>
              <a:rPr lang="en-US" sz="2100" dirty="0"/>
              <a:t>default-centos</a:t>
            </a:r>
            <a:r>
              <a:rPr lang="en-US" sz="2100" dirty="0" smtClean="0"/>
              <a:t>-68  </a:t>
            </a:r>
            <a:r>
              <a:rPr lang="en-US" sz="2100" dirty="0" err="1"/>
              <a:t>Docker</a:t>
            </a:r>
            <a:r>
              <a:rPr lang="en-US" sz="2100" dirty="0"/>
              <a:t>  </a:t>
            </a:r>
            <a:r>
              <a:rPr lang="en-US" sz="2100" dirty="0" err="1"/>
              <a:t>ChefZero</a:t>
            </a:r>
            <a:r>
              <a:rPr lang="en-US" sz="2100" dirty="0"/>
              <a:t>     </a:t>
            </a:r>
            <a:r>
              <a:rPr lang="en-US" sz="2100" dirty="0" err="1"/>
              <a:t>Inspec</a:t>
            </a:r>
            <a:r>
              <a:rPr lang="en-US" sz="2100" dirty="0"/>
              <a:t>    </a:t>
            </a:r>
            <a:r>
              <a:rPr lang="en-US" sz="2100" dirty="0" err="1"/>
              <a:t>Ssh</a:t>
            </a:r>
            <a:r>
              <a:rPr lang="en-US" sz="2100" dirty="0"/>
              <a:t>        &lt;Not Created&gt;  &lt;None&gt; </a:t>
            </a:r>
          </a:p>
        </p:txBody>
      </p:sp>
      <p:sp>
        <p:nvSpPr>
          <p:cNvPr id="9" name="Text Placeholder 8"/>
          <p:cNvSpPr>
            <a:spLocks noGrp="1"/>
          </p:cNvSpPr>
          <p:nvPr>
            <p:ph type="body" sz="quarter" idx="11"/>
          </p:nvPr>
        </p:nvSpPr>
        <p:spPr/>
        <p:txBody>
          <a:bodyPr/>
          <a:lstStyle/>
          <a:p>
            <a:r>
              <a:rPr lang="en-US" dirty="0" smtClean="0"/>
              <a:t>$ kitchen list</a:t>
            </a:r>
            <a:endParaRPr lang="en-US" dirty="0"/>
          </a:p>
        </p:txBody>
      </p:sp>
      <p:sp>
        <p:nvSpPr>
          <p:cNvPr id="7" name="Title 6"/>
          <p:cNvSpPr>
            <a:spLocks noGrp="1"/>
          </p:cNvSpPr>
          <p:nvPr>
            <p:ph type="title"/>
          </p:nvPr>
        </p:nvSpPr>
        <p:spPr/>
        <p:txBody>
          <a:bodyPr/>
          <a:lstStyle/>
          <a:p>
            <a:r>
              <a:rPr lang="en-US" dirty="0" smtClean="0"/>
              <a:t>List Kitchen Instances</a:t>
            </a:r>
            <a:endParaRPr lang="en-US" dirty="0"/>
          </a:p>
        </p:txBody>
      </p:sp>
    </p:spTree>
    <p:extLst>
      <p:ext uri="{BB962C8B-B14F-4D97-AF65-F5344CB8AC3E}">
        <p14:creationId xmlns:p14="http://schemas.microsoft.com/office/powerpoint/2010/main" val="24163820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p:txBody>
          <a:bodyPr>
            <a:normAutofit fontScale="47500" lnSpcReduction="20000"/>
          </a:bodyPr>
          <a:lstStyle/>
          <a:p>
            <a:r>
              <a:rPr lang="mr-IN" sz="2100" dirty="0"/>
              <a:t>Chef Delivery                                                                                                                  </a:t>
            </a:r>
          </a:p>
          <a:p>
            <a:r>
              <a:rPr lang="mr-IN" sz="2100" dirty="0"/>
              <a:t>Running Smoke Phase                                                                                                            </a:t>
            </a:r>
          </a:p>
          <a:p>
            <a:r>
              <a:rPr lang="mr-IN" sz="2100" dirty="0"/>
              <a:t>-----&gt; Starting Kitchen (v1.14.2)                                                                                              </a:t>
            </a:r>
          </a:p>
          <a:p>
            <a:r>
              <a:rPr lang="mr-IN" sz="2100" dirty="0"/>
              <a:t>-----&gt; Creating &lt;default-centos</a:t>
            </a:r>
            <a:r>
              <a:rPr lang="mr-IN" sz="2100" dirty="0" smtClean="0"/>
              <a:t>-</a:t>
            </a:r>
            <a:r>
              <a:rPr lang="is-IS" sz="2100" dirty="0" smtClean="0"/>
              <a:t>68</a:t>
            </a:r>
            <a:r>
              <a:rPr lang="mr-IN" sz="2100" dirty="0" smtClean="0"/>
              <a:t>&gt;</a:t>
            </a:r>
            <a:r>
              <a:rPr lang="mr-IN" sz="2100" dirty="0"/>
              <a:t>...                                                                                         </a:t>
            </a:r>
          </a:p>
          <a:p>
            <a:r>
              <a:rPr lang="mr-IN" sz="2100" dirty="0"/>
              <a:t>       Sending build context to Docker daemon 193.5 kB                                                                         </a:t>
            </a:r>
          </a:p>
          <a:p>
            <a:r>
              <a:rPr lang="mr-IN" sz="2100" dirty="0"/>
              <a:t>       Step 1 : FROM centos:centos7                                                                                            </a:t>
            </a:r>
          </a:p>
          <a:p>
            <a:r>
              <a:rPr lang="mr-IN" sz="2100" dirty="0"/>
              <a:t> </a:t>
            </a:r>
            <a:r>
              <a:rPr lang="en-US" sz="2100" dirty="0" smtClean="0"/>
              <a:t>...</a:t>
            </a:r>
          </a:p>
          <a:p>
            <a:r>
              <a:rPr lang="mr-IN" sz="2100" dirty="0"/>
              <a:t>-----&gt; Verifying &lt;default-centos</a:t>
            </a:r>
            <a:r>
              <a:rPr lang="mr-IN" sz="2100" dirty="0" smtClean="0"/>
              <a:t>-</a:t>
            </a:r>
            <a:r>
              <a:rPr lang="is-IS" sz="2100" dirty="0" smtClean="0"/>
              <a:t>68</a:t>
            </a:r>
            <a:r>
              <a:rPr lang="mr-IN" sz="2100" dirty="0" smtClean="0"/>
              <a:t>&gt;</a:t>
            </a:r>
            <a:r>
              <a:rPr lang="mr-IN" sz="2100" dirty="0"/>
              <a:t>...                                                                                        </a:t>
            </a:r>
          </a:p>
          <a:p>
            <a:r>
              <a:rPr lang="mr-IN" sz="2100" dirty="0"/>
              <a:t>       Loaded                                                                                                                  </a:t>
            </a:r>
          </a:p>
          <a:p>
            <a:r>
              <a:rPr lang="mr-IN" sz="2100" dirty="0"/>
              <a:t>                                                                                                                               </a:t>
            </a:r>
          </a:p>
          <a:p>
            <a:r>
              <a:rPr lang="mr-IN" sz="2100" dirty="0"/>
              <a:t>Target:  ssh://kitchen@localhost:32768                                                                                         </a:t>
            </a:r>
          </a:p>
          <a:p>
            <a:r>
              <a:rPr lang="mr-IN" sz="2100" dirty="0"/>
              <a:t>                                                                                                                               </a:t>
            </a:r>
          </a:p>
          <a:p>
            <a:r>
              <a:rPr lang="mr-IN" sz="2100" dirty="0"/>
              <a:t>                                                                                                                               </a:t>
            </a:r>
          </a:p>
          <a:p>
            <a:r>
              <a:rPr lang="mr-IN" sz="2100" dirty="0"/>
              <a:t>  User root                                                                                                                    </a:t>
            </a:r>
          </a:p>
          <a:p>
            <a:r>
              <a:rPr lang="mr-IN" sz="2100" dirty="0"/>
              <a:t>     ✔  should exist                                                                                                           </a:t>
            </a:r>
          </a:p>
          <a:p>
            <a:r>
              <a:rPr lang="mr-IN" sz="2100" dirty="0"/>
              <a:t>     ↺  This is an example test, replace with your own test.                                                                   </a:t>
            </a:r>
          </a:p>
          <a:p>
            <a:r>
              <a:rPr lang="mr-IN" sz="2100" dirty="0"/>
              <a:t>  Port 80                                                                                                                      </a:t>
            </a:r>
          </a:p>
          <a:p>
            <a:r>
              <a:rPr lang="mr-IN" sz="2100" dirty="0"/>
              <a:t>     ✔  should not be listening                                                                                                </a:t>
            </a:r>
          </a:p>
          <a:p>
            <a:r>
              <a:rPr lang="mr-IN" sz="2100" dirty="0"/>
              <a:t>     ↺  This is an example test, replace with your own test.                                                                   </a:t>
            </a:r>
          </a:p>
          <a:p>
            <a:r>
              <a:rPr lang="mr-IN" sz="2100" dirty="0"/>
              <a:t>                                                                                                                               </a:t>
            </a:r>
          </a:p>
          <a:p>
            <a:r>
              <a:rPr lang="mr-IN" sz="2100" dirty="0"/>
              <a:t>Test Summary: 2 successful, 0 failures, 2 skipped                                                                              </a:t>
            </a:r>
          </a:p>
          <a:p>
            <a:r>
              <a:rPr lang="mr-IN" sz="2100" dirty="0"/>
              <a:t>       Finished verifying &lt;default-centos</a:t>
            </a:r>
            <a:r>
              <a:rPr lang="mr-IN" sz="2100" dirty="0" smtClean="0"/>
              <a:t>-</a:t>
            </a:r>
            <a:r>
              <a:rPr lang="is-IS" sz="2100" dirty="0" smtClean="0"/>
              <a:t>68</a:t>
            </a:r>
            <a:r>
              <a:rPr lang="mr-IN" sz="2100" dirty="0" smtClean="0"/>
              <a:t>&gt; </a:t>
            </a:r>
            <a:r>
              <a:rPr lang="mr-IN" sz="2100" dirty="0"/>
              <a:t>(0m0.45s).                                                                       </a:t>
            </a:r>
          </a:p>
          <a:p>
            <a:r>
              <a:rPr lang="mr-IN" sz="2100" dirty="0"/>
              <a:t>-----&gt; Kitchen is finished. (1m4.44s) </a:t>
            </a:r>
            <a:endParaRPr lang="en-US" sz="2100" dirty="0"/>
          </a:p>
        </p:txBody>
      </p:sp>
      <p:sp>
        <p:nvSpPr>
          <p:cNvPr id="9" name="Text Placeholder 8"/>
          <p:cNvSpPr>
            <a:spLocks noGrp="1"/>
          </p:cNvSpPr>
          <p:nvPr>
            <p:ph type="body" sz="quarter" idx="11"/>
          </p:nvPr>
        </p:nvSpPr>
        <p:spPr/>
        <p:txBody>
          <a:bodyPr/>
          <a:lstStyle/>
          <a:p>
            <a:r>
              <a:rPr lang="en-US" dirty="0"/>
              <a:t>$ delivery local </a:t>
            </a:r>
            <a:r>
              <a:rPr lang="en-US" dirty="0" smtClean="0"/>
              <a:t>smoke</a:t>
            </a:r>
            <a:endParaRPr lang="en-US" dirty="0"/>
          </a:p>
        </p:txBody>
      </p:sp>
      <p:sp>
        <p:nvSpPr>
          <p:cNvPr id="7" name="Title 6"/>
          <p:cNvSpPr>
            <a:spLocks noGrp="1"/>
          </p:cNvSpPr>
          <p:nvPr>
            <p:ph type="title"/>
          </p:nvPr>
        </p:nvSpPr>
        <p:spPr/>
        <p:txBody>
          <a:bodyPr/>
          <a:lstStyle/>
          <a:p>
            <a:r>
              <a:rPr lang="en-US" dirty="0" smtClean="0"/>
              <a:t>Run the integration tests</a:t>
            </a:r>
            <a:endParaRPr lang="en-US" dirty="0"/>
          </a:p>
        </p:txBody>
      </p:sp>
    </p:spTree>
    <p:extLst>
      <p:ext uri="{BB962C8B-B14F-4D97-AF65-F5344CB8AC3E}">
        <p14:creationId xmlns:p14="http://schemas.microsoft.com/office/powerpoint/2010/main" val="12982636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Integration Testing </a:t>
            </a:r>
            <a:r>
              <a:rPr lang="mr-IN" dirty="0" smtClean="0"/>
              <a:t>–</a:t>
            </a:r>
            <a:r>
              <a:rPr lang="en-US" dirty="0" smtClean="0"/>
              <a:t> Add tests</a:t>
            </a:r>
            <a:endParaRPr lang="en-US" dirty="0"/>
          </a:p>
        </p:txBody>
      </p:sp>
      <p:sp>
        <p:nvSpPr>
          <p:cNvPr id="7" name="Text Placeholder 6"/>
          <p:cNvSpPr>
            <a:spLocks noGrp="1"/>
          </p:cNvSpPr>
          <p:nvPr>
            <p:ph type="body" idx="1"/>
          </p:nvPr>
        </p:nvSpPr>
        <p:spPr/>
        <p:txBody>
          <a:bodyPr>
            <a:normAutofit fontScale="55000" lnSpcReduction="20000"/>
          </a:bodyPr>
          <a:lstStyle/>
          <a:p>
            <a:r>
              <a:rPr lang="en-US" dirty="0">
                <a:solidFill>
                  <a:srgbClr val="000000"/>
                </a:solidFill>
                <a:latin typeface="Consolas"/>
                <a:cs typeface="Consolas"/>
              </a:rPr>
              <a:t>describe package </a:t>
            </a:r>
            <a:r>
              <a:rPr lang="en-US" dirty="0">
                <a:solidFill>
                  <a:srgbClr val="4E9A06"/>
                </a:solidFill>
                <a:latin typeface="Consolas"/>
                <a:cs typeface="Consolas"/>
              </a:rPr>
              <a:t>'</a:t>
            </a:r>
            <a:r>
              <a:rPr lang="en-US" dirty="0" err="1">
                <a:solidFill>
                  <a:srgbClr val="4E9A06"/>
                </a:solidFill>
                <a:latin typeface="Consolas"/>
                <a:cs typeface="Consolas"/>
              </a:rPr>
              <a:t>httpd</a:t>
            </a:r>
            <a:r>
              <a:rPr lang="en-US" dirty="0">
                <a:solidFill>
                  <a:srgbClr val="4E9A06"/>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be_installed</a:t>
            </a:r>
            <a:r>
              <a:rPr lang="en-US" b="1" dirty="0">
                <a:solidFill>
                  <a:srgbClr val="000000"/>
                </a:solidFill>
                <a:latin typeface="Consolas"/>
                <a:cs typeface="Consolas"/>
              </a:rPr>
              <a:t> }</a:t>
            </a:r>
          </a:p>
          <a:p>
            <a:r>
              <a:rPr lang="en-US" b="1" dirty="0">
                <a:solidFill>
                  <a:srgbClr val="204A87"/>
                </a:solidFill>
                <a:latin typeface="Consolas"/>
                <a:cs typeface="Consolas"/>
              </a:rPr>
              <a:t>end</a:t>
            </a:r>
          </a:p>
          <a:p>
            <a:endParaRPr lang="en-US" dirty="0">
              <a:latin typeface="Consolas"/>
              <a:cs typeface="Consolas"/>
            </a:endParaRPr>
          </a:p>
          <a:p>
            <a:r>
              <a:rPr lang="en-US" dirty="0">
                <a:solidFill>
                  <a:srgbClr val="000000"/>
                </a:solidFill>
                <a:latin typeface="Consolas"/>
                <a:cs typeface="Consolas"/>
              </a:rPr>
              <a:t>describe service </a:t>
            </a:r>
            <a:r>
              <a:rPr lang="en-US" dirty="0">
                <a:solidFill>
                  <a:srgbClr val="4E9A06"/>
                </a:solidFill>
                <a:latin typeface="Consolas"/>
                <a:cs typeface="Consolas"/>
              </a:rPr>
              <a:t>'</a:t>
            </a:r>
            <a:r>
              <a:rPr lang="en-US" dirty="0" err="1">
                <a:solidFill>
                  <a:srgbClr val="4E9A06"/>
                </a:solidFill>
                <a:latin typeface="Consolas"/>
                <a:cs typeface="Consolas"/>
              </a:rPr>
              <a:t>httpd</a:t>
            </a:r>
            <a:r>
              <a:rPr lang="en-US" dirty="0">
                <a:solidFill>
                  <a:srgbClr val="4E9A06"/>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be_running</a:t>
            </a:r>
            <a:r>
              <a:rPr lang="en-US" b="1" dirty="0">
                <a:solidFill>
                  <a:srgbClr val="000000"/>
                </a:solidFill>
                <a:latin typeface="Consolas"/>
                <a:cs typeface="Consolas"/>
              </a:rPr>
              <a:t> }</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be_enabled</a:t>
            </a:r>
            <a:r>
              <a:rPr lang="en-US" b="1" dirty="0">
                <a:solidFill>
                  <a:srgbClr val="000000"/>
                </a:solidFill>
                <a:latin typeface="Consolas"/>
                <a:cs typeface="Consolas"/>
              </a:rPr>
              <a:t> }</a:t>
            </a:r>
          </a:p>
          <a:p>
            <a:r>
              <a:rPr lang="en-US" b="1" dirty="0">
                <a:solidFill>
                  <a:srgbClr val="204A87"/>
                </a:solidFill>
                <a:latin typeface="Consolas"/>
                <a:cs typeface="Consolas"/>
              </a:rPr>
              <a:t>end</a:t>
            </a:r>
          </a:p>
          <a:p>
            <a:endParaRPr lang="en-US" dirty="0">
              <a:latin typeface="Consolas"/>
              <a:cs typeface="Consolas"/>
            </a:endParaRPr>
          </a:p>
          <a:p>
            <a:r>
              <a:rPr lang="en-US" dirty="0">
                <a:solidFill>
                  <a:srgbClr val="000000"/>
                </a:solidFill>
                <a:latin typeface="Consolas"/>
                <a:cs typeface="Consolas"/>
              </a:rPr>
              <a:t>describe port</a:t>
            </a:r>
            <a:r>
              <a:rPr lang="en-US" b="1" dirty="0">
                <a:solidFill>
                  <a:srgbClr val="000000"/>
                </a:solidFill>
                <a:latin typeface="Consolas"/>
                <a:cs typeface="Consolas"/>
              </a:rPr>
              <a:t>(</a:t>
            </a:r>
            <a:r>
              <a:rPr lang="en-US" b="1" dirty="0">
                <a:solidFill>
                  <a:srgbClr val="0000CF"/>
                </a:solidFill>
                <a:latin typeface="Consolas"/>
                <a:cs typeface="Consolas"/>
              </a:rPr>
              <a:t>80</a:t>
            </a:r>
            <a:r>
              <a:rPr lang="en-US" b="1" dirty="0">
                <a:solidFill>
                  <a:srgbClr val="000000"/>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be_listening</a:t>
            </a:r>
            <a:r>
              <a:rPr lang="en-US" b="1" dirty="0">
                <a:solidFill>
                  <a:srgbClr val="000000"/>
                </a:solidFill>
                <a:latin typeface="Consolas"/>
                <a:cs typeface="Consolas"/>
              </a:rPr>
              <a:t> }</a:t>
            </a:r>
          </a:p>
          <a:p>
            <a:r>
              <a:rPr lang="en-US" b="1" dirty="0">
                <a:solidFill>
                  <a:srgbClr val="204A87"/>
                </a:solidFill>
                <a:latin typeface="Consolas"/>
                <a:cs typeface="Consolas"/>
              </a:rPr>
              <a:t>end</a:t>
            </a:r>
          </a:p>
          <a:p>
            <a:endParaRPr lang="en-US" dirty="0">
              <a:latin typeface="Consolas"/>
              <a:cs typeface="Consolas"/>
            </a:endParaRPr>
          </a:p>
        </p:txBody>
      </p:sp>
      <p:sp>
        <p:nvSpPr>
          <p:cNvPr id="8" name="Shape 657"/>
          <p:cNvSpPr/>
          <p:nvPr/>
        </p:nvSpPr>
        <p:spPr>
          <a:xfrm>
            <a:off x="11263822" y="258982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9" name="Shape 658"/>
          <p:cNvSpPr/>
          <p:nvPr/>
        </p:nvSpPr>
        <p:spPr>
          <a:xfrm>
            <a:off x="11263822" y="3889395"/>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10" name="Shape 659"/>
          <p:cNvSpPr/>
          <p:nvPr/>
        </p:nvSpPr>
        <p:spPr>
          <a:xfrm>
            <a:off x="11263822" y="5188969"/>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11" name="Shape 660"/>
          <p:cNvSpPr/>
          <p:nvPr/>
        </p:nvSpPr>
        <p:spPr>
          <a:xfrm>
            <a:off x="11263822" y="648854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12" name="Shape 661"/>
          <p:cNvCxnSpPr>
            <a:stCxn id="8" idx="2"/>
            <a:endCxn id="9" idx="0"/>
          </p:cNvCxnSpPr>
          <p:nvPr/>
        </p:nvCxnSpPr>
        <p:spPr>
          <a:xfrm>
            <a:off x="12602222" y="3216489"/>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3" name="Shape 662"/>
          <p:cNvCxnSpPr>
            <a:stCxn id="9" idx="2"/>
            <a:endCxn id="10"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4" name="Shape 663"/>
          <p:cNvCxnSpPr>
            <a:stCxn id="9" idx="1"/>
            <a:endCxn id="8" idx="1"/>
          </p:cNvCxnSpPr>
          <p:nvPr/>
        </p:nvCxnSpPr>
        <p:spPr>
          <a:xfrm rot="10800000" flipH="1">
            <a:off x="11263822" y="2902996"/>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5" name="Shape 664"/>
          <p:cNvCxnSpPr>
            <a:stCxn id="10" idx="2"/>
            <a:endCxn id="11"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6" name="Shape 665"/>
          <p:cNvCxnSpPr>
            <a:stCxn id="11" idx="1"/>
            <a:endCxn id="10"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7" name="Shape 666"/>
          <p:cNvCxnSpPr>
            <a:stCxn id="11" idx="3"/>
            <a:endCxn id="8" idx="3"/>
          </p:cNvCxnSpPr>
          <p:nvPr/>
        </p:nvCxnSpPr>
        <p:spPr>
          <a:xfrm rot="10800000" flipH="1">
            <a:off x="13940622" y="2903209"/>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8" name="Shape 667"/>
          <p:cNvCxnSpPr>
            <a:stCxn id="11" idx="2"/>
          </p:cNvCxnSpPr>
          <p:nvPr/>
        </p:nvCxnSpPr>
        <p:spPr>
          <a:xfrm>
            <a:off x="12602222" y="7115209"/>
            <a:ext cx="0" cy="673067"/>
          </a:xfrm>
          <a:prstGeom prst="straightConnector1">
            <a:avLst/>
          </a:prstGeom>
          <a:noFill/>
          <a:ln w="19050" cap="flat" cmpd="sng">
            <a:solidFill>
              <a:srgbClr val="6AA84F"/>
            </a:solidFill>
            <a:prstDash val="solid"/>
            <a:round/>
            <a:headEnd type="none" w="lg" len="lg"/>
            <a:tailEnd type="triangle" w="lg" len="lg"/>
          </a:ln>
        </p:spPr>
      </p:cxnSp>
      <p:sp>
        <p:nvSpPr>
          <p:cNvPr id="19" name="Shape 668"/>
          <p:cNvSpPr/>
          <p:nvPr/>
        </p:nvSpPr>
        <p:spPr>
          <a:xfrm>
            <a:off x="12489689" y="1752268"/>
            <a:ext cx="225067" cy="225067"/>
          </a:xfrm>
          <a:prstGeom prst="ellipse">
            <a:avLst/>
          </a:prstGeom>
          <a:solidFill>
            <a:schemeClr val="accent2"/>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20" name="Shape 669"/>
          <p:cNvCxnSpPr>
            <a:stCxn id="19" idx="4"/>
            <a:endCxn id="8"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21" name="Shape 670"/>
          <p:cNvSpPr/>
          <p:nvPr/>
        </p:nvSpPr>
        <p:spPr>
          <a:xfrm>
            <a:off x="12489689" y="7788089"/>
            <a:ext cx="225067" cy="225067"/>
          </a:xfrm>
          <a:prstGeom prst="ellipse">
            <a:avLst/>
          </a:prstGeom>
          <a:solidFill>
            <a:srgbClr val="6AA84F"/>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22" name="Shape 671"/>
          <p:cNvSpPr txBox="1"/>
          <p:nvPr/>
        </p:nvSpPr>
        <p:spPr>
          <a:xfrm>
            <a:off x="14326044" y="6178677"/>
            <a:ext cx="1824000" cy="6234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23" name="Shape 672"/>
          <p:cNvSpPr txBox="1"/>
          <p:nvPr/>
        </p:nvSpPr>
        <p:spPr>
          <a:xfrm>
            <a:off x="10034133" y="6576800"/>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4" name="Shape 673"/>
          <p:cNvSpPr txBox="1"/>
          <p:nvPr/>
        </p:nvSpPr>
        <p:spPr>
          <a:xfrm>
            <a:off x="11757955" y="4613111"/>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5" name="Shape 674"/>
          <p:cNvSpPr txBox="1"/>
          <p:nvPr/>
        </p:nvSpPr>
        <p:spPr>
          <a:xfrm>
            <a:off x="10034133" y="3977644"/>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6" name="Shape 675"/>
          <p:cNvSpPr txBox="1"/>
          <p:nvPr/>
        </p:nvSpPr>
        <p:spPr>
          <a:xfrm>
            <a:off x="12665829" y="7368665"/>
            <a:ext cx="2057067" cy="2250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sp>
        <p:nvSpPr>
          <p:cNvPr id="27" name="Rectangle 26"/>
          <p:cNvSpPr/>
          <p:nvPr/>
        </p:nvSpPr>
        <p:spPr>
          <a:xfrm>
            <a:off x="10183278" y="3216499"/>
            <a:ext cx="5514023" cy="4796667"/>
          </a:xfrm>
          <a:prstGeom prst="rect">
            <a:avLst/>
          </a:prstGeom>
          <a:solidFill>
            <a:schemeClr val="tx1">
              <a:alpha val="50000"/>
            </a:schemeClr>
          </a:solidFill>
          <a:ln>
            <a:solidFill>
              <a:schemeClr val="tx1">
                <a:alpha val="50000"/>
              </a:schemeClr>
            </a:solidFill>
          </a:ln>
        </p:spPr>
        <p:style>
          <a:lnRef idx="1">
            <a:schemeClr val="accent1"/>
          </a:lnRef>
          <a:fillRef idx="3">
            <a:schemeClr val="accent1"/>
          </a:fillRef>
          <a:effectRef idx="2">
            <a:schemeClr val="accent1"/>
          </a:effectRef>
          <a:fontRef idx="minor">
            <a:schemeClr val="lt1"/>
          </a:fontRef>
        </p:style>
        <p:txBody>
          <a:bodyPr lIns="162517" tIns="81259" rIns="162517" bIns="81259" rtlCol="0" anchor="ctr"/>
          <a:lstStyle/>
          <a:p>
            <a:pPr algn="ctr" defTabSz="1625316" fontAlgn="auto">
              <a:spcBef>
                <a:spcPts val="0"/>
              </a:spcBef>
              <a:spcAft>
                <a:spcPts val="0"/>
              </a:spcAft>
            </a:pPr>
            <a:endParaRPr lang="en-US" kern="0">
              <a:solidFill>
                <a:srgbClr val="FFFFFF"/>
              </a:solidFill>
              <a:latin typeface="Arial"/>
              <a:sym typeface="Arial"/>
            </a:endParaRPr>
          </a:p>
        </p:txBody>
      </p:sp>
    </p:spTree>
    <p:extLst>
      <p:ext uri="{BB962C8B-B14F-4D97-AF65-F5344CB8AC3E}">
        <p14:creationId xmlns:p14="http://schemas.microsoft.com/office/powerpoint/2010/main" val="2728476299"/>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Resource:  package</a:t>
            </a:r>
            <a:endParaRPr lang="en-US" dirty="0"/>
          </a:p>
        </p:txBody>
      </p:sp>
      <p:sp>
        <p:nvSpPr>
          <p:cNvPr id="3" name="Text Placeholder 2"/>
          <p:cNvSpPr>
            <a:spLocks noGrp="1"/>
          </p:cNvSpPr>
          <p:nvPr>
            <p:ph type="body" idx="1"/>
          </p:nvPr>
        </p:nvSpPr>
        <p:spPr/>
        <p:txBody>
          <a:bodyPr>
            <a:normAutofit fontScale="92500" lnSpcReduction="10000"/>
          </a:bodyPr>
          <a:lstStyle/>
          <a:p>
            <a:r>
              <a:rPr lang="en-US" dirty="0" smtClean="0">
                <a:solidFill>
                  <a:srgbClr val="000000"/>
                </a:solidFill>
                <a:latin typeface="Consolas"/>
                <a:cs typeface="Consolas"/>
              </a:rPr>
              <a:t>	</a:t>
            </a:r>
            <a:r>
              <a:rPr lang="en-US" dirty="0">
                <a:solidFill>
                  <a:srgbClr val="000000"/>
                </a:solidFill>
                <a:latin typeface="Monaco"/>
              </a:rPr>
              <a:t>describe package</a:t>
            </a:r>
            <a:r>
              <a:rPr lang="en-US" b="1" dirty="0">
                <a:solidFill>
                  <a:srgbClr val="000000"/>
                </a:solidFill>
                <a:latin typeface="Monaco"/>
              </a:rPr>
              <a:t>(</a:t>
            </a:r>
            <a:r>
              <a:rPr lang="en-US" b="1" dirty="0">
                <a:solidFill>
                  <a:srgbClr val="4E9A06"/>
                </a:solidFill>
                <a:latin typeface="Monaco"/>
              </a:rPr>
              <a:t>'name'</a:t>
            </a:r>
            <a:r>
              <a:rPr lang="en-US" b="1" dirty="0">
                <a:solidFill>
                  <a:srgbClr val="000000"/>
                </a:solidFill>
                <a:latin typeface="Monaco"/>
              </a:rPr>
              <a:t>) </a:t>
            </a:r>
            <a:r>
              <a:rPr lang="en-US" b="1" dirty="0">
                <a:solidFill>
                  <a:srgbClr val="204A87"/>
                </a:solidFill>
                <a:latin typeface="Monaco"/>
              </a:rPr>
              <a:t>do</a:t>
            </a:r>
          </a:p>
          <a:p>
            <a:r>
              <a:rPr lang="en-US" dirty="0">
                <a:latin typeface="Monaco"/>
              </a:rPr>
              <a:t>  </a:t>
            </a:r>
            <a:r>
              <a:rPr lang="en-US" dirty="0" smtClean="0">
                <a:latin typeface="Monaco"/>
              </a:rPr>
              <a:t>	  </a:t>
            </a:r>
            <a:r>
              <a:rPr lang="en-US" dirty="0" smtClean="0">
                <a:solidFill>
                  <a:srgbClr val="000000"/>
                </a:solidFill>
                <a:latin typeface="Monaco"/>
              </a:rPr>
              <a:t>it </a:t>
            </a:r>
            <a:r>
              <a:rPr lang="en-US" b="1" dirty="0">
                <a:solidFill>
                  <a:srgbClr val="000000"/>
                </a:solidFill>
                <a:latin typeface="Monaco"/>
              </a:rPr>
              <a:t>{ should </a:t>
            </a:r>
            <a:r>
              <a:rPr lang="en-US" b="1" dirty="0" err="1">
                <a:solidFill>
                  <a:srgbClr val="000000"/>
                </a:solidFill>
                <a:latin typeface="Monaco"/>
              </a:rPr>
              <a:t>be_installed</a:t>
            </a:r>
            <a:r>
              <a:rPr lang="en-US" b="1" dirty="0">
                <a:solidFill>
                  <a:srgbClr val="000000"/>
                </a:solidFill>
                <a:latin typeface="Monaco"/>
              </a:rPr>
              <a:t> }</a:t>
            </a:r>
          </a:p>
          <a:p>
            <a:r>
              <a:rPr lang="en-US" b="1" dirty="0" smtClean="0">
                <a:solidFill>
                  <a:srgbClr val="204A87"/>
                </a:solidFill>
                <a:latin typeface="Monaco"/>
              </a:rPr>
              <a:t>	end</a:t>
            </a:r>
            <a:endParaRPr lang="en-US" b="1" dirty="0" smtClean="0">
              <a:solidFill>
                <a:srgbClr val="204A87"/>
              </a:solidFill>
              <a:latin typeface="Consolas"/>
              <a:cs typeface="Consolas"/>
            </a:endParaRPr>
          </a:p>
          <a:p>
            <a:r>
              <a:rPr lang="en-US" dirty="0" smtClean="0">
                <a:solidFill>
                  <a:srgbClr val="000000"/>
                </a:solidFill>
              </a:rPr>
              <a:t>where</a:t>
            </a:r>
          </a:p>
          <a:p>
            <a:r>
              <a:rPr lang="en-US" b="1" dirty="0" smtClean="0">
                <a:solidFill>
                  <a:srgbClr val="4E9A06"/>
                </a:solidFill>
                <a:latin typeface="Consolas"/>
                <a:cs typeface="Consolas"/>
              </a:rPr>
              <a:t>	</a:t>
            </a:r>
            <a:r>
              <a:rPr lang="en-US" b="1" dirty="0">
                <a:solidFill>
                  <a:srgbClr val="000000"/>
                </a:solidFill>
                <a:latin typeface="Monaco"/>
              </a:rPr>
              <a:t>(</a:t>
            </a:r>
            <a:r>
              <a:rPr lang="en-US" b="1" dirty="0">
                <a:solidFill>
                  <a:srgbClr val="4E9A06"/>
                </a:solidFill>
                <a:latin typeface="Monaco"/>
              </a:rPr>
              <a:t>'name'</a:t>
            </a:r>
            <a:r>
              <a:rPr lang="en-US" b="1" dirty="0">
                <a:solidFill>
                  <a:srgbClr val="000000"/>
                </a:solidFill>
                <a:latin typeface="Monaco"/>
              </a:rPr>
              <a:t>) must specify the </a:t>
            </a:r>
            <a:r>
              <a:rPr lang="en-US" b="1" dirty="0">
                <a:solidFill>
                  <a:srgbClr val="204A87"/>
                </a:solidFill>
                <a:latin typeface="Monaco"/>
              </a:rPr>
              <a:t>name </a:t>
            </a:r>
            <a:r>
              <a:rPr lang="en-US" b="1" dirty="0">
                <a:solidFill>
                  <a:srgbClr val="000000"/>
                </a:solidFill>
                <a:latin typeface="Monaco"/>
              </a:rPr>
              <a:t>of a package, such as </a:t>
            </a:r>
            <a:r>
              <a:rPr lang="en-US" b="1" dirty="0">
                <a:solidFill>
                  <a:srgbClr val="4E9A06"/>
                </a:solidFill>
                <a:latin typeface="Monaco"/>
              </a:rPr>
              <a:t>'</a:t>
            </a:r>
            <a:r>
              <a:rPr lang="en-US" b="1" dirty="0" err="1">
                <a:solidFill>
                  <a:srgbClr val="4E9A06"/>
                </a:solidFill>
                <a:latin typeface="Monaco"/>
              </a:rPr>
              <a:t>nginx</a:t>
            </a:r>
            <a:r>
              <a:rPr lang="en-US" b="1" dirty="0">
                <a:solidFill>
                  <a:srgbClr val="4E9A06"/>
                </a:solidFill>
                <a:latin typeface="Monaco"/>
              </a:rPr>
              <a:t>'</a:t>
            </a:r>
          </a:p>
          <a:p>
            <a:r>
              <a:rPr lang="en-US" dirty="0" smtClean="0">
                <a:solidFill>
                  <a:srgbClr val="000000"/>
                </a:solidFill>
                <a:latin typeface="Monaco"/>
              </a:rPr>
              <a:t>	</a:t>
            </a:r>
            <a:r>
              <a:rPr lang="en-US" dirty="0" err="1" smtClean="0">
                <a:solidFill>
                  <a:srgbClr val="000000"/>
                </a:solidFill>
                <a:latin typeface="Monaco"/>
              </a:rPr>
              <a:t>be_installed</a:t>
            </a:r>
            <a:r>
              <a:rPr lang="en-US" dirty="0" smtClean="0">
                <a:solidFill>
                  <a:srgbClr val="000000"/>
                </a:solidFill>
                <a:latin typeface="Monaco"/>
              </a:rPr>
              <a:t> </a:t>
            </a:r>
            <a:r>
              <a:rPr lang="en-US" dirty="0">
                <a:solidFill>
                  <a:srgbClr val="000000"/>
                </a:solidFill>
                <a:latin typeface="Monaco"/>
              </a:rPr>
              <a:t>is a valid matcher </a:t>
            </a:r>
            <a:r>
              <a:rPr lang="en-US" b="1" dirty="0">
                <a:solidFill>
                  <a:srgbClr val="204A87"/>
                </a:solidFill>
                <a:latin typeface="Monaco"/>
              </a:rPr>
              <a:t>for </a:t>
            </a:r>
            <a:r>
              <a:rPr lang="en-US" b="1" dirty="0">
                <a:solidFill>
                  <a:srgbClr val="000000"/>
                </a:solidFill>
                <a:latin typeface="Monaco"/>
              </a:rPr>
              <a:t>this resource</a:t>
            </a:r>
          </a:p>
          <a:p>
            <a:endParaRPr lang="en-US" dirty="0" smtClean="0">
              <a:solidFill>
                <a:srgbClr val="000000"/>
              </a:solidFill>
            </a:endParaRPr>
          </a:p>
          <a:p>
            <a:endParaRPr lang="en-US" b="1" dirty="0">
              <a:solidFill>
                <a:srgbClr val="204A87"/>
              </a:solidFill>
              <a:latin typeface="Consolas"/>
              <a:cs typeface="Consolas"/>
            </a:endParaRPr>
          </a:p>
          <a:p>
            <a:endParaRPr lang="en-US" b="1" dirty="0">
              <a:solidFill>
                <a:srgbClr val="000000"/>
              </a:solidFill>
            </a:endParaRPr>
          </a:p>
        </p:txBody>
      </p:sp>
      <p:sp>
        <p:nvSpPr>
          <p:cNvPr id="4" name="TextBox 3"/>
          <p:cNvSpPr txBox="1"/>
          <p:nvPr/>
        </p:nvSpPr>
        <p:spPr>
          <a:xfrm>
            <a:off x="1121325" y="6947134"/>
            <a:ext cx="13893821" cy="1200329"/>
          </a:xfrm>
          <a:prstGeom prst="rect">
            <a:avLst/>
          </a:prstGeom>
          <a:noFill/>
        </p:spPr>
        <p:txBody>
          <a:bodyPr wrap="square" rtlCol="0">
            <a:spAutoFit/>
          </a:bodyPr>
          <a:lstStyle/>
          <a:p>
            <a:pPr algn="ctr"/>
            <a:r>
              <a:rPr lang="en-US" sz="3600" dirty="0">
                <a:solidFill>
                  <a:srgbClr val="FFFFFF"/>
                </a:solidFill>
              </a:rPr>
              <a:t>Use the package </a:t>
            </a:r>
            <a:r>
              <a:rPr lang="en-US" sz="3600" dirty="0" smtClean="0">
                <a:solidFill>
                  <a:srgbClr val="FFFFFF"/>
                </a:solidFill>
              </a:rPr>
              <a:t>resource </a:t>
            </a:r>
            <a:r>
              <a:rPr lang="en-US" sz="3600" dirty="0">
                <a:solidFill>
                  <a:srgbClr val="FFFFFF"/>
                </a:solidFill>
              </a:rPr>
              <a:t>to test if the named package and/or package version is installed on the system.</a:t>
            </a:r>
          </a:p>
        </p:txBody>
      </p:sp>
    </p:spTree>
    <p:extLst>
      <p:ext uri="{BB962C8B-B14F-4D97-AF65-F5344CB8AC3E}">
        <p14:creationId xmlns:p14="http://schemas.microsoft.com/office/powerpoint/2010/main" val="1000361601"/>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Resource:  service</a:t>
            </a:r>
            <a:endParaRPr lang="en-US" dirty="0"/>
          </a:p>
        </p:txBody>
      </p:sp>
      <p:sp>
        <p:nvSpPr>
          <p:cNvPr id="3" name="Text Placeholder 2"/>
          <p:cNvSpPr>
            <a:spLocks noGrp="1"/>
          </p:cNvSpPr>
          <p:nvPr>
            <p:ph type="body" idx="1"/>
          </p:nvPr>
        </p:nvSpPr>
        <p:spPr/>
        <p:txBody>
          <a:bodyPr>
            <a:normAutofit/>
          </a:bodyPr>
          <a:lstStyle/>
          <a:p>
            <a:r>
              <a:rPr lang="en-US" dirty="0">
                <a:solidFill>
                  <a:srgbClr val="000000"/>
                </a:solidFill>
                <a:latin typeface="Consolas"/>
                <a:cs typeface="Consolas"/>
              </a:rPr>
              <a:t>describe service</a:t>
            </a:r>
            <a:r>
              <a:rPr lang="en-US" b="1" dirty="0">
                <a:solidFill>
                  <a:srgbClr val="000000"/>
                </a:solidFill>
                <a:latin typeface="Consolas"/>
                <a:cs typeface="Consolas"/>
              </a:rPr>
              <a:t>(</a:t>
            </a:r>
            <a:r>
              <a:rPr lang="en-US" b="1" dirty="0">
                <a:solidFill>
                  <a:srgbClr val="4E9A06"/>
                </a:solidFill>
                <a:latin typeface="Consolas"/>
                <a:cs typeface="Consolas"/>
              </a:rPr>
              <a:t>'</a:t>
            </a:r>
            <a:r>
              <a:rPr lang="en-US" b="1" dirty="0" err="1">
                <a:solidFill>
                  <a:srgbClr val="4E9A06"/>
                </a:solidFill>
                <a:latin typeface="Consolas"/>
                <a:cs typeface="Consolas"/>
              </a:rPr>
              <a:t>service_name</a:t>
            </a:r>
            <a:r>
              <a:rPr lang="en-US" b="1" dirty="0">
                <a:solidFill>
                  <a:srgbClr val="4E9A06"/>
                </a:solidFill>
                <a:latin typeface="Consolas"/>
                <a:cs typeface="Consolas"/>
              </a:rPr>
              <a:t>'</a:t>
            </a:r>
            <a:r>
              <a:rPr lang="en-US" b="1" dirty="0">
                <a:solidFill>
                  <a:srgbClr val="000000"/>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be_installed</a:t>
            </a:r>
            <a:r>
              <a:rPr lang="en-US" b="1" dirty="0">
                <a:solidFill>
                  <a:srgbClr val="000000"/>
                </a:solidFill>
                <a:latin typeface="Consolas"/>
                <a:cs typeface="Consolas"/>
              </a:rPr>
              <a:t> }</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be_enabled</a:t>
            </a:r>
            <a:r>
              <a:rPr lang="en-US" b="1" dirty="0">
                <a:solidFill>
                  <a:srgbClr val="000000"/>
                </a:solidFill>
                <a:latin typeface="Consolas"/>
                <a:cs typeface="Consolas"/>
              </a:rPr>
              <a:t> }</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be_running</a:t>
            </a:r>
            <a:r>
              <a:rPr lang="en-US" b="1" dirty="0">
                <a:solidFill>
                  <a:srgbClr val="000000"/>
                </a:solidFill>
                <a:latin typeface="Consolas"/>
                <a:cs typeface="Consolas"/>
              </a:rPr>
              <a:t> }</a:t>
            </a:r>
          </a:p>
          <a:p>
            <a:r>
              <a:rPr lang="en-US" b="1" dirty="0">
                <a:solidFill>
                  <a:srgbClr val="204A87"/>
                </a:solidFill>
                <a:latin typeface="Consolas"/>
                <a:cs typeface="Consolas"/>
              </a:rPr>
              <a:t>end</a:t>
            </a:r>
          </a:p>
        </p:txBody>
      </p:sp>
      <p:sp>
        <p:nvSpPr>
          <p:cNvPr id="4" name="TextBox 3"/>
          <p:cNvSpPr txBox="1"/>
          <p:nvPr/>
        </p:nvSpPr>
        <p:spPr>
          <a:xfrm>
            <a:off x="1121325" y="6947134"/>
            <a:ext cx="13893821" cy="1200329"/>
          </a:xfrm>
          <a:prstGeom prst="rect">
            <a:avLst/>
          </a:prstGeom>
          <a:noFill/>
        </p:spPr>
        <p:txBody>
          <a:bodyPr wrap="square" rtlCol="0">
            <a:spAutoFit/>
          </a:bodyPr>
          <a:lstStyle/>
          <a:p>
            <a:pPr algn="ctr"/>
            <a:r>
              <a:rPr lang="en-US" sz="3600" dirty="0">
                <a:solidFill>
                  <a:srgbClr val="FFFFFF"/>
                </a:solidFill>
              </a:rPr>
              <a:t>Use the service resource to test if the named service is installed, running and/or enabled.</a:t>
            </a:r>
          </a:p>
        </p:txBody>
      </p:sp>
    </p:spTree>
    <p:extLst>
      <p:ext uri="{BB962C8B-B14F-4D97-AF65-F5344CB8AC3E}">
        <p14:creationId xmlns:p14="http://schemas.microsoft.com/office/powerpoint/2010/main" val="1000361601"/>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Resource:  port</a:t>
            </a:r>
            <a:endParaRPr lang="en-US" dirty="0"/>
          </a:p>
        </p:txBody>
      </p:sp>
      <p:sp>
        <p:nvSpPr>
          <p:cNvPr id="3" name="Text Placeholder 2"/>
          <p:cNvSpPr>
            <a:spLocks noGrp="1"/>
          </p:cNvSpPr>
          <p:nvPr>
            <p:ph type="body" idx="1"/>
          </p:nvPr>
        </p:nvSpPr>
        <p:spPr/>
        <p:txBody>
          <a:bodyPr>
            <a:normAutofit/>
          </a:bodyPr>
          <a:lstStyle/>
          <a:p>
            <a:r>
              <a:rPr lang="en-US" dirty="0">
                <a:solidFill>
                  <a:srgbClr val="000000"/>
                </a:solidFill>
                <a:latin typeface="Consolas"/>
                <a:cs typeface="Consolas"/>
              </a:rPr>
              <a:t>describe port</a:t>
            </a:r>
            <a:r>
              <a:rPr lang="en-US" b="1" dirty="0">
                <a:solidFill>
                  <a:srgbClr val="000000"/>
                </a:solidFill>
                <a:latin typeface="Consolas"/>
                <a:cs typeface="Consolas"/>
              </a:rPr>
              <a:t>(</a:t>
            </a:r>
            <a:r>
              <a:rPr lang="en-US" b="1" dirty="0">
                <a:solidFill>
                  <a:srgbClr val="0000CF"/>
                </a:solidFill>
                <a:latin typeface="Consolas"/>
                <a:cs typeface="Consolas"/>
              </a:rPr>
              <a:t>514</a:t>
            </a:r>
            <a:r>
              <a:rPr lang="en-US" b="1" dirty="0">
                <a:solidFill>
                  <a:srgbClr val="000000"/>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be_listening</a:t>
            </a:r>
            <a:r>
              <a:rPr lang="en-US" b="1" dirty="0">
                <a:solidFill>
                  <a:srgbClr val="000000"/>
                </a:solidFill>
                <a:latin typeface="Consolas"/>
                <a:cs typeface="Consolas"/>
              </a:rPr>
              <a:t> }</a:t>
            </a:r>
          </a:p>
          <a:p>
            <a:r>
              <a:rPr lang="en-US" b="1" dirty="0">
                <a:solidFill>
                  <a:srgbClr val="204A87"/>
                </a:solidFill>
                <a:latin typeface="Consolas"/>
                <a:cs typeface="Consolas"/>
              </a:rPr>
              <a:t>end</a:t>
            </a:r>
          </a:p>
        </p:txBody>
      </p:sp>
      <p:sp>
        <p:nvSpPr>
          <p:cNvPr id="4" name="TextBox 3"/>
          <p:cNvSpPr txBox="1"/>
          <p:nvPr/>
        </p:nvSpPr>
        <p:spPr>
          <a:xfrm>
            <a:off x="1121325" y="6947134"/>
            <a:ext cx="13893821" cy="1200329"/>
          </a:xfrm>
          <a:prstGeom prst="rect">
            <a:avLst/>
          </a:prstGeom>
          <a:noFill/>
        </p:spPr>
        <p:txBody>
          <a:bodyPr wrap="square" rtlCol="0">
            <a:spAutoFit/>
          </a:bodyPr>
          <a:lstStyle/>
          <a:p>
            <a:pPr algn="ctr"/>
            <a:r>
              <a:rPr lang="en-US" sz="3600" dirty="0">
                <a:solidFill>
                  <a:srgbClr val="FFFFFF"/>
                </a:solidFill>
              </a:rPr>
              <a:t>Use the port </a:t>
            </a:r>
            <a:r>
              <a:rPr lang="en-US" sz="3600" dirty="0" err="1">
                <a:solidFill>
                  <a:srgbClr val="FFFFFF"/>
                </a:solidFill>
              </a:rPr>
              <a:t>InSpec</a:t>
            </a:r>
            <a:r>
              <a:rPr lang="en-US" sz="3600" dirty="0">
                <a:solidFill>
                  <a:srgbClr val="FFFFFF"/>
                </a:solidFill>
              </a:rPr>
              <a:t> audit resource to test basic port properties, such as port, process, if it’s listening.</a:t>
            </a:r>
          </a:p>
        </p:txBody>
      </p:sp>
    </p:spTree>
    <p:extLst>
      <p:ext uri="{BB962C8B-B14F-4D97-AF65-F5344CB8AC3E}">
        <p14:creationId xmlns:p14="http://schemas.microsoft.com/office/powerpoint/2010/main" val="3207464802"/>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92500" lnSpcReduction="20000"/>
          </a:bodyPr>
          <a:lstStyle/>
          <a:p>
            <a:r>
              <a:rPr lang="mr-IN" dirty="0"/>
              <a:t>System Package                                                                                                               </a:t>
            </a:r>
          </a:p>
          <a:p>
            <a:r>
              <a:rPr lang="mr-IN" dirty="0"/>
              <a:t>   ∅  httpd should be installed                                                                                              </a:t>
            </a:r>
          </a:p>
          <a:p>
            <a:r>
              <a:rPr lang="mr-IN" dirty="0"/>
              <a:t>   expected that `System Package httpd` is installed                                                                         </a:t>
            </a:r>
          </a:p>
          <a:p>
            <a:r>
              <a:rPr lang="mr-IN" dirty="0"/>
              <a:t>Service httpd                                                                                                                </a:t>
            </a:r>
          </a:p>
          <a:p>
            <a:r>
              <a:rPr lang="mr-IN" dirty="0"/>
              <a:t>   ∅  should be running                                                                                                      </a:t>
            </a:r>
          </a:p>
          <a:p>
            <a:r>
              <a:rPr lang="mr-IN" dirty="0"/>
              <a:t>   expected that `Service httpd` is running                                                                                  </a:t>
            </a:r>
          </a:p>
          <a:p>
            <a:r>
              <a:rPr lang="mr-IN" dirty="0"/>
              <a:t>   ∅  should be enabled                                                                                                      </a:t>
            </a:r>
          </a:p>
          <a:p>
            <a:r>
              <a:rPr lang="mr-IN" dirty="0"/>
              <a:t>   expected that `Service httpd` is enabled                                                                                  </a:t>
            </a:r>
          </a:p>
          <a:p>
            <a:r>
              <a:rPr lang="mr-IN" dirty="0"/>
              <a:t>Port 80                                                                                                                      </a:t>
            </a:r>
          </a:p>
          <a:p>
            <a:r>
              <a:rPr lang="mr-IN" dirty="0"/>
              <a:t>   ∅  should be listening                                                                                                    </a:t>
            </a:r>
          </a:p>
          <a:p>
            <a:r>
              <a:rPr lang="mr-IN" dirty="0"/>
              <a:t>   expected `Port 80.listening?` to return true, got false                                                                   </a:t>
            </a:r>
          </a:p>
          <a:p>
            <a:r>
              <a:rPr lang="mr-IN" dirty="0"/>
              <a:t>                                                                                                                             </a:t>
            </a:r>
          </a:p>
          <a:p>
            <a:r>
              <a:rPr lang="mr-IN" dirty="0"/>
              <a:t>Test Summary: 0 successful, 4 failures, 0 skipped</a:t>
            </a:r>
            <a:endParaRPr lang="en-US" dirty="0"/>
          </a:p>
        </p:txBody>
      </p:sp>
      <p:sp>
        <p:nvSpPr>
          <p:cNvPr id="3" name="Text Placeholder 2"/>
          <p:cNvSpPr>
            <a:spLocks noGrp="1"/>
          </p:cNvSpPr>
          <p:nvPr>
            <p:ph type="body" sz="quarter" idx="11"/>
          </p:nvPr>
        </p:nvSpPr>
        <p:spPr/>
        <p:txBody>
          <a:bodyPr/>
          <a:lstStyle/>
          <a:p>
            <a:r>
              <a:rPr lang="en-US" dirty="0" smtClean="0"/>
              <a:t>$ delivery local smoke</a:t>
            </a:r>
            <a:endParaRPr lang="en-US" dirty="0"/>
          </a:p>
        </p:txBody>
      </p:sp>
      <p:sp>
        <p:nvSpPr>
          <p:cNvPr id="5" name="Title 4"/>
          <p:cNvSpPr>
            <a:spLocks noGrp="1"/>
          </p:cNvSpPr>
          <p:nvPr>
            <p:ph type="title"/>
          </p:nvPr>
        </p:nvSpPr>
        <p:spPr/>
        <p:txBody>
          <a:bodyPr/>
          <a:lstStyle/>
          <a:p>
            <a:r>
              <a:rPr lang="en-US" dirty="0" smtClean="0"/>
              <a:t>Run the Integration Test</a:t>
            </a:r>
            <a:endParaRPr lang="en-US" dirty="0"/>
          </a:p>
        </p:txBody>
      </p:sp>
    </p:spTree>
    <p:extLst>
      <p:ext uri="{BB962C8B-B14F-4D97-AF65-F5344CB8AC3E}">
        <p14:creationId xmlns:p14="http://schemas.microsoft.com/office/powerpoint/2010/main" val="387794098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Integration Testing </a:t>
            </a:r>
            <a:r>
              <a:rPr lang="mr-IN" dirty="0" smtClean="0"/>
              <a:t>–</a:t>
            </a:r>
            <a:r>
              <a:rPr lang="en-US" dirty="0" smtClean="0"/>
              <a:t> Make a change</a:t>
            </a:r>
            <a:endParaRPr lang="en-US" dirty="0"/>
          </a:p>
        </p:txBody>
      </p:sp>
      <p:sp>
        <p:nvSpPr>
          <p:cNvPr id="7" name="Text Placeholder 6"/>
          <p:cNvSpPr>
            <a:spLocks noGrp="1"/>
          </p:cNvSpPr>
          <p:nvPr>
            <p:ph type="body" idx="1"/>
          </p:nvPr>
        </p:nvSpPr>
        <p:spPr/>
        <p:txBody>
          <a:bodyPr>
            <a:normAutofit/>
          </a:bodyPr>
          <a:lstStyle/>
          <a:p>
            <a:r>
              <a:rPr lang="en-US" dirty="0">
                <a:solidFill>
                  <a:srgbClr val="000000"/>
                </a:solidFill>
                <a:latin typeface="Monaco"/>
              </a:rPr>
              <a:t>package </a:t>
            </a:r>
            <a:r>
              <a:rPr lang="en-US" dirty="0">
                <a:solidFill>
                  <a:srgbClr val="4E9A06"/>
                </a:solidFill>
                <a:latin typeface="Monaco"/>
              </a:rPr>
              <a:t>'</a:t>
            </a:r>
            <a:r>
              <a:rPr lang="en-US" dirty="0" err="1">
                <a:solidFill>
                  <a:srgbClr val="4E9A06"/>
                </a:solidFill>
                <a:latin typeface="Monaco"/>
              </a:rPr>
              <a:t>httpd</a:t>
            </a:r>
            <a:r>
              <a:rPr lang="en-US" dirty="0">
                <a:solidFill>
                  <a:srgbClr val="4E9A06"/>
                </a:solidFill>
                <a:latin typeface="Monaco"/>
              </a:rPr>
              <a:t>' </a:t>
            </a:r>
            <a:r>
              <a:rPr lang="en-US" b="1" dirty="0">
                <a:solidFill>
                  <a:srgbClr val="204A87"/>
                </a:solidFill>
                <a:latin typeface="Monaco"/>
              </a:rPr>
              <a:t>do</a:t>
            </a:r>
          </a:p>
          <a:p>
            <a:r>
              <a:rPr lang="en-US" dirty="0">
                <a:latin typeface="Monaco"/>
              </a:rPr>
              <a:t>  </a:t>
            </a:r>
            <a:r>
              <a:rPr lang="en-US" dirty="0">
                <a:solidFill>
                  <a:srgbClr val="000000"/>
                </a:solidFill>
                <a:latin typeface="Monaco"/>
              </a:rPr>
              <a:t>action </a:t>
            </a:r>
            <a:r>
              <a:rPr lang="en-US" dirty="0">
                <a:solidFill>
                  <a:srgbClr val="4E9A06"/>
                </a:solidFill>
                <a:latin typeface="Monaco"/>
              </a:rPr>
              <a:t>:install</a:t>
            </a:r>
          </a:p>
          <a:p>
            <a:r>
              <a:rPr lang="en-US" b="1" dirty="0">
                <a:solidFill>
                  <a:srgbClr val="204A87"/>
                </a:solidFill>
                <a:latin typeface="Monaco"/>
              </a:rPr>
              <a:t>end</a:t>
            </a:r>
          </a:p>
          <a:p>
            <a:endParaRPr lang="en-US" dirty="0">
              <a:latin typeface="Monaco"/>
            </a:endParaRPr>
          </a:p>
          <a:p>
            <a:r>
              <a:rPr lang="en-US" dirty="0">
                <a:solidFill>
                  <a:srgbClr val="000000"/>
                </a:solidFill>
                <a:latin typeface="Monaco"/>
              </a:rPr>
              <a:t>service </a:t>
            </a:r>
            <a:r>
              <a:rPr lang="en-US" dirty="0">
                <a:solidFill>
                  <a:srgbClr val="4E9A06"/>
                </a:solidFill>
                <a:latin typeface="Monaco"/>
              </a:rPr>
              <a:t>'</a:t>
            </a:r>
            <a:r>
              <a:rPr lang="en-US" dirty="0" err="1">
                <a:solidFill>
                  <a:srgbClr val="4E9A06"/>
                </a:solidFill>
                <a:latin typeface="Monaco"/>
              </a:rPr>
              <a:t>httpd</a:t>
            </a:r>
            <a:r>
              <a:rPr lang="en-US" dirty="0">
                <a:solidFill>
                  <a:srgbClr val="4E9A06"/>
                </a:solidFill>
                <a:latin typeface="Monaco"/>
              </a:rPr>
              <a:t>' </a:t>
            </a:r>
            <a:r>
              <a:rPr lang="en-US" b="1" dirty="0">
                <a:solidFill>
                  <a:srgbClr val="204A87"/>
                </a:solidFill>
                <a:latin typeface="Monaco"/>
              </a:rPr>
              <a:t>do</a:t>
            </a:r>
          </a:p>
          <a:p>
            <a:r>
              <a:rPr lang="en-US" dirty="0">
                <a:latin typeface="Monaco"/>
              </a:rPr>
              <a:t>  </a:t>
            </a:r>
            <a:r>
              <a:rPr lang="en-US" dirty="0">
                <a:solidFill>
                  <a:srgbClr val="000000"/>
                </a:solidFill>
                <a:latin typeface="Monaco"/>
              </a:rPr>
              <a:t>action </a:t>
            </a:r>
            <a:r>
              <a:rPr lang="en-US" b="1" dirty="0">
                <a:solidFill>
                  <a:srgbClr val="CE5C00"/>
                </a:solidFill>
                <a:latin typeface="Monaco"/>
              </a:rPr>
              <a:t>[ </a:t>
            </a:r>
            <a:r>
              <a:rPr lang="en-US" b="1" dirty="0">
                <a:solidFill>
                  <a:srgbClr val="4E9A06"/>
                </a:solidFill>
                <a:latin typeface="Monaco"/>
              </a:rPr>
              <a:t>:start</a:t>
            </a:r>
            <a:r>
              <a:rPr lang="en-US" b="1" dirty="0">
                <a:solidFill>
                  <a:srgbClr val="000000"/>
                </a:solidFill>
                <a:latin typeface="Monaco"/>
              </a:rPr>
              <a:t>, </a:t>
            </a:r>
            <a:r>
              <a:rPr lang="en-US" b="1" dirty="0">
                <a:solidFill>
                  <a:srgbClr val="4E9A06"/>
                </a:solidFill>
                <a:latin typeface="Monaco"/>
              </a:rPr>
              <a:t>:enable </a:t>
            </a:r>
            <a:r>
              <a:rPr lang="en-US" b="1" dirty="0">
                <a:solidFill>
                  <a:srgbClr val="CE5C00"/>
                </a:solidFill>
                <a:latin typeface="Monaco"/>
              </a:rPr>
              <a:t>]</a:t>
            </a:r>
          </a:p>
          <a:p>
            <a:r>
              <a:rPr lang="en-US" b="1" dirty="0">
                <a:solidFill>
                  <a:srgbClr val="204A87"/>
                </a:solidFill>
                <a:latin typeface="Monaco"/>
              </a:rPr>
              <a:t>end</a:t>
            </a:r>
          </a:p>
        </p:txBody>
      </p:sp>
      <p:sp>
        <p:nvSpPr>
          <p:cNvPr id="8" name="Shape 657"/>
          <p:cNvSpPr/>
          <p:nvPr/>
        </p:nvSpPr>
        <p:spPr>
          <a:xfrm>
            <a:off x="11263822" y="258982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9" name="Shape 658"/>
          <p:cNvSpPr/>
          <p:nvPr/>
        </p:nvSpPr>
        <p:spPr>
          <a:xfrm>
            <a:off x="11263822" y="3889395"/>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10" name="Shape 659"/>
          <p:cNvSpPr/>
          <p:nvPr/>
        </p:nvSpPr>
        <p:spPr>
          <a:xfrm>
            <a:off x="11263822" y="5188969"/>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11" name="Shape 660"/>
          <p:cNvSpPr/>
          <p:nvPr/>
        </p:nvSpPr>
        <p:spPr>
          <a:xfrm>
            <a:off x="11263822" y="648854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12" name="Shape 661"/>
          <p:cNvCxnSpPr>
            <a:stCxn id="8" idx="2"/>
            <a:endCxn id="9" idx="0"/>
          </p:cNvCxnSpPr>
          <p:nvPr/>
        </p:nvCxnSpPr>
        <p:spPr>
          <a:xfrm>
            <a:off x="12602222" y="3216489"/>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3" name="Shape 662"/>
          <p:cNvCxnSpPr>
            <a:stCxn id="9" idx="2"/>
            <a:endCxn id="10"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4" name="Shape 663"/>
          <p:cNvCxnSpPr>
            <a:stCxn id="9" idx="1"/>
            <a:endCxn id="8" idx="1"/>
          </p:cNvCxnSpPr>
          <p:nvPr/>
        </p:nvCxnSpPr>
        <p:spPr>
          <a:xfrm rot="10800000" flipH="1">
            <a:off x="11263822" y="2902996"/>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5" name="Shape 664"/>
          <p:cNvCxnSpPr>
            <a:stCxn id="10" idx="2"/>
            <a:endCxn id="11"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6" name="Shape 665"/>
          <p:cNvCxnSpPr>
            <a:stCxn id="11" idx="1"/>
            <a:endCxn id="10"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7" name="Shape 666"/>
          <p:cNvCxnSpPr>
            <a:stCxn id="11" idx="3"/>
            <a:endCxn id="8" idx="3"/>
          </p:cNvCxnSpPr>
          <p:nvPr/>
        </p:nvCxnSpPr>
        <p:spPr>
          <a:xfrm rot="10800000" flipH="1">
            <a:off x="13940622" y="2903209"/>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8" name="Shape 667"/>
          <p:cNvCxnSpPr>
            <a:stCxn id="11" idx="2"/>
          </p:cNvCxnSpPr>
          <p:nvPr/>
        </p:nvCxnSpPr>
        <p:spPr>
          <a:xfrm>
            <a:off x="12602222" y="7115209"/>
            <a:ext cx="0" cy="673067"/>
          </a:xfrm>
          <a:prstGeom prst="straightConnector1">
            <a:avLst/>
          </a:prstGeom>
          <a:noFill/>
          <a:ln w="19050" cap="flat" cmpd="sng">
            <a:solidFill>
              <a:srgbClr val="6AA84F"/>
            </a:solidFill>
            <a:prstDash val="solid"/>
            <a:round/>
            <a:headEnd type="none" w="lg" len="lg"/>
            <a:tailEnd type="triangle" w="lg" len="lg"/>
          </a:ln>
        </p:spPr>
      </p:cxnSp>
      <p:sp>
        <p:nvSpPr>
          <p:cNvPr id="19" name="Shape 668"/>
          <p:cNvSpPr/>
          <p:nvPr/>
        </p:nvSpPr>
        <p:spPr>
          <a:xfrm>
            <a:off x="12489689" y="1752268"/>
            <a:ext cx="225067" cy="225067"/>
          </a:xfrm>
          <a:prstGeom prst="ellipse">
            <a:avLst/>
          </a:prstGeom>
          <a:solidFill>
            <a:schemeClr val="accent2"/>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20" name="Shape 669"/>
          <p:cNvCxnSpPr>
            <a:stCxn id="19" idx="4"/>
            <a:endCxn id="8"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21" name="Shape 670"/>
          <p:cNvSpPr/>
          <p:nvPr/>
        </p:nvSpPr>
        <p:spPr>
          <a:xfrm>
            <a:off x="12489689" y="7788089"/>
            <a:ext cx="225067" cy="225067"/>
          </a:xfrm>
          <a:prstGeom prst="ellipse">
            <a:avLst/>
          </a:prstGeom>
          <a:solidFill>
            <a:srgbClr val="6AA84F"/>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22" name="Shape 671"/>
          <p:cNvSpPr txBox="1"/>
          <p:nvPr/>
        </p:nvSpPr>
        <p:spPr>
          <a:xfrm>
            <a:off x="14326044" y="6178677"/>
            <a:ext cx="1824000" cy="6234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23" name="Shape 672"/>
          <p:cNvSpPr txBox="1"/>
          <p:nvPr/>
        </p:nvSpPr>
        <p:spPr>
          <a:xfrm>
            <a:off x="10034133" y="6576800"/>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4" name="Shape 673"/>
          <p:cNvSpPr txBox="1"/>
          <p:nvPr/>
        </p:nvSpPr>
        <p:spPr>
          <a:xfrm>
            <a:off x="11757955" y="4613111"/>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5" name="Shape 674"/>
          <p:cNvSpPr txBox="1"/>
          <p:nvPr/>
        </p:nvSpPr>
        <p:spPr>
          <a:xfrm>
            <a:off x="10034133" y="3977644"/>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6" name="Shape 675"/>
          <p:cNvSpPr txBox="1"/>
          <p:nvPr/>
        </p:nvSpPr>
        <p:spPr>
          <a:xfrm>
            <a:off x="12665829" y="7368665"/>
            <a:ext cx="2057067" cy="2250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sp>
        <p:nvSpPr>
          <p:cNvPr id="27" name="Rectangle 26"/>
          <p:cNvSpPr/>
          <p:nvPr/>
        </p:nvSpPr>
        <p:spPr>
          <a:xfrm>
            <a:off x="10183278" y="5815636"/>
            <a:ext cx="5514023" cy="2197520"/>
          </a:xfrm>
          <a:prstGeom prst="rect">
            <a:avLst/>
          </a:prstGeom>
          <a:solidFill>
            <a:schemeClr val="tx1">
              <a:alpha val="50000"/>
            </a:schemeClr>
          </a:solidFill>
          <a:ln>
            <a:solidFill>
              <a:schemeClr val="tx1">
                <a:alpha val="50000"/>
              </a:schemeClr>
            </a:solidFill>
          </a:ln>
        </p:spPr>
        <p:style>
          <a:lnRef idx="1">
            <a:schemeClr val="accent1"/>
          </a:lnRef>
          <a:fillRef idx="3">
            <a:schemeClr val="accent1"/>
          </a:fillRef>
          <a:effectRef idx="2">
            <a:schemeClr val="accent1"/>
          </a:effectRef>
          <a:fontRef idx="minor">
            <a:schemeClr val="lt1"/>
          </a:fontRef>
        </p:style>
        <p:txBody>
          <a:bodyPr lIns="162517" tIns="81259" rIns="162517" bIns="81259" rtlCol="0" anchor="ctr"/>
          <a:lstStyle/>
          <a:p>
            <a:pPr algn="ctr" defTabSz="1625316" fontAlgn="auto">
              <a:spcBef>
                <a:spcPts val="0"/>
              </a:spcBef>
              <a:spcAft>
                <a:spcPts val="0"/>
              </a:spcAft>
            </a:pPr>
            <a:endParaRPr lang="en-US" kern="0">
              <a:solidFill>
                <a:srgbClr val="FFFFFF"/>
              </a:solidFill>
              <a:latin typeface="Arial"/>
              <a:sym typeface="Arial"/>
            </a:endParaRPr>
          </a:p>
        </p:txBody>
      </p:sp>
    </p:spTree>
    <p:extLst>
      <p:ext uri="{BB962C8B-B14F-4D97-AF65-F5344CB8AC3E}">
        <p14:creationId xmlns:p14="http://schemas.microsoft.com/office/powerpoint/2010/main" val="733967060"/>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47500" lnSpcReduction="20000"/>
          </a:bodyPr>
          <a:lstStyle/>
          <a:p>
            <a:r>
              <a:rPr lang="mr-IN" dirty="0"/>
              <a:t>Chef Delivery                                                                                                                  </a:t>
            </a:r>
          </a:p>
          <a:p>
            <a:r>
              <a:rPr lang="mr-IN" dirty="0"/>
              <a:t>Running Deploy Phase                                                                                                           </a:t>
            </a:r>
          </a:p>
          <a:p>
            <a:r>
              <a:rPr lang="mr-IN" dirty="0"/>
              <a:t>-----&gt; Starting Kitchen (v1.14.2)                                                                                              </a:t>
            </a:r>
          </a:p>
          <a:p>
            <a:r>
              <a:rPr lang="mr-IN" dirty="0"/>
              <a:t>-----&gt; Converging &lt;default-centos-68&gt;...                                                                                       </a:t>
            </a:r>
          </a:p>
          <a:p>
            <a:r>
              <a:rPr lang="mr-IN" dirty="0"/>
              <a:t>       Preparing files for transfer                                                                                            </a:t>
            </a:r>
          </a:p>
          <a:p>
            <a:r>
              <a:rPr lang="mr-IN" dirty="0"/>
              <a:t>       Preparing dna.json                                                                                                      </a:t>
            </a:r>
          </a:p>
          <a:p>
            <a:r>
              <a:rPr lang="mr-IN" dirty="0"/>
              <a:t>       Resolving cookbook dependencies with Berkshelf 5.2.0...                                                                 </a:t>
            </a:r>
          </a:p>
          <a:p>
            <a:r>
              <a:rPr lang="mr-IN" dirty="0"/>
              <a:t>...                                                                      </a:t>
            </a:r>
          </a:p>
          <a:p>
            <a:r>
              <a:rPr lang="mr-IN" dirty="0"/>
              <a:t>Recipe: apache::default                                                                                                 </a:t>
            </a:r>
          </a:p>
          <a:p>
            <a:r>
              <a:rPr lang="mr-IN" dirty="0"/>
              <a:t> * yum_package[httpd] action install                                                                                   </a:t>
            </a:r>
          </a:p>
          <a:p>
            <a:r>
              <a:rPr lang="mr-IN" dirty="0"/>
              <a:t>   - install version 2.2.15-56.el6.centos.3 of package httpd                                                           </a:t>
            </a:r>
          </a:p>
          <a:p>
            <a:r>
              <a:rPr lang="mr-IN" dirty="0"/>
              <a:t> * service[httpd] action start                                                                                         </a:t>
            </a:r>
          </a:p>
          <a:p>
            <a:r>
              <a:rPr lang="mr-IN" dirty="0"/>
              <a:t>   - start service service[httpd]                                                                                      </a:t>
            </a:r>
          </a:p>
          <a:p>
            <a:r>
              <a:rPr lang="mr-IN" dirty="0"/>
              <a:t> * service[httpd] action enable                                                                                        </a:t>
            </a:r>
          </a:p>
          <a:p>
            <a:r>
              <a:rPr lang="mr-IN" dirty="0"/>
              <a:t>   - enable service service[httpd]                                                                                     </a:t>
            </a:r>
          </a:p>
          <a:p>
            <a:r>
              <a:rPr lang="mr-IN" dirty="0"/>
              <a:t>                                                                                                                       </a:t>
            </a:r>
          </a:p>
          <a:p>
            <a:r>
              <a:rPr lang="mr-IN" dirty="0"/>
              <a:t>Running handlers:                                                                                                       </a:t>
            </a:r>
          </a:p>
          <a:p>
            <a:r>
              <a:rPr lang="mr-IN" dirty="0"/>
              <a:t>Running handlers complete                                                                                               </a:t>
            </a:r>
          </a:p>
          <a:p>
            <a:r>
              <a:rPr lang="mr-IN" dirty="0"/>
              <a:t>Chef Client finished, 3/3 resources updated in 06 seconds                                                               </a:t>
            </a:r>
          </a:p>
          <a:p>
            <a:r>
              <a:rPr lang="mr-IN" dirty="0"/>
              <a:t>Finished converging &lt;default-centos-68&gt; (0m11.54s).                                                                     </a:t>
            </a:r>
          </a:p>
          <a:p>
            <a:r>
              <a:rPr lang="mr-IN" dirty="0"/>
              <a:t>-----&gt; Kitchen is finished. (0m12.42s) </a:t>
            </a:r>
            <a:endParaRPr lang="en-US" dirty="0"/>
          </a:p>
        </p:txBody>
      </p:sp>
      <p:sp>
        <p:nvSpPr>
          <p:cNvPr id="3" name="Text Placeholder 2"/>
          <p:cNvSpPr>
            <a:spLocks noGrp="1"/>
          </p:cNvSpPr>
          <p:nvPr>
            <p:ph type="body" sz="quarter" idx="11"/>
          </p:nvPr>
        </p:nvSpPr>
        <p:spPr/>
        <p:txBody>
          <a:bodyPr/>
          <a:lstStyle/>
          <a:p>
            <a:r>
              <a:rPr lang="en-US" dirty="0" smtClean="0"/>
              <a:t>$ delivery local deploy</a:t>
            </a:r>
            <a:endParaRPr lang="en-US" dirty="0"/>
          </a:p>
        </p:txBody>
      </p:sp>
      <p:sp>
        <p:nvSpPr>
          <p:cNvPr id="5" name="Title 4"/>
          <p:cNvSpPr>
            <a:spLocks noGrp="1"/>
          </p:cNvSpPr>
          <p:nvPr>
            <p:ph type="title"/>
          </p:nvPr>
        </p:nvSpPr>
        <p:spPr/>
        <p:txBody>
          <a:bodyPr/>
          <a:lstStyle/>
          <a:p>
            <a:r>
              <a:rPr lang="en-US" dirty="0" smtClean="0"/>
              <a:t>Apply the change</a:t>
            </a:r>
            <a:endParaRPr lang="en-US" dirty="0"/>
          </a:p>
        </p:txBody>
      </p:sp>
    </p:spTree>
    <p:extLst>
      <p:ext uri="{BB962C8B-B14F-4D97-AF65-F5344CB8AC3E}">
        <p14:creationId xmlns:p14="http://schemas.microsoft.com/office/powerpoint/2010/main" val="427062237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lnSpcReduction="10000"/>
          </a:bodyPr>
          <a:lstStyle/>
          <a:p>
            <a:r>
              <a:rPr lang="mr-IN" dirty="0"/>
              <a:t>System Package                                                                                                               </a:t>
            </a:r>
          </a:p>
          <a:p>
            <a:r>
              <a:rPr lang="mr-IN" dirty="0"/>
              <a:t>   ✔  httpd should be installed                                                                                              </a:t>
            </a:r>
          </a:p>
          <a:p>
            <a:r>
              <a:rPr lang="mr-IN" dirty="0"/>
              <a:t>Service httpd                                                                                                                </a:t>
            </a:r>
          </a:p>
          <a:p>
            <a:r>
              <a:rPr lang="mr-IN" dirty="0"/>
              <a:t>   ✔  should be running                                                                                                      </a:t>
            </a:r>
          </a:p>
          <a:p>
            <a:r>
              <a:rPr lang="mr-IN" dirty="0"/>
              <a:t>   ✔  should be enabled                                                                                                      </a:t>
            </a:r>
          </a:p>
          <a:p>
            <a:r>
              <a:rPr lang="mr-IN" dirty="0"/>
              <a:t>Port 80                                                                                                                      </a:t>
            </a:r>
          </a:p>
          <a:p>
            <a:r>
              <a:rPr lang="mr-IN" dirty="0"/>
              <a:t>   ✔  should be listening                                                                                                    </a:t>
            </a:r>
          </a:p>
          <a:p>
            <a:r>
              <a:rPr lang="mr-IN" dirty="0"/>
              <a:t>                                                                                                                             </a:t>
            </a:r>
          </a:p>
          <a:p>
            <a:r>
              <a:rPr lang="mr-IN" dirty="0"/>
              <a:t>Test Summary: 4 successful, 0 failures, 0 skipped                                                                              </a:t>
            </a:r>
          </a:p>
          <a:p>
            <a:r>
              <a:rPr lang="mr-IN" dirty="0"/>
              <a:t>     Finished verifying &lt;default-centos-68&gt; (0m0.58s).                                                                       </a:t>
            </a:r>
          </a:p>
          <a:p>
            <a:r>
              <a:rPr lang="mr-IN" dirty="0"/>
              <a:t>-----&gt; Kitchen is finished. (0m1.46s)</a:t>
            </a:r>
            <a:endParaRPr lang="en-US" dirty="0"/>
          </a:p>
        </p:txBody>
      </p:sp>
      <p:sp>
        <p:nvSpPr>
          <p:cNvPr id="3" name="Text Placeholder 2"/>
          <p:cNvSpPr>
            <a:spLocks noGrp="1"/>
          </p:cNvSpPr>
          <p:nvPr>
            <p:ph type="body" sz="quarter" idx="11"/>
          </p:nvPr>
        </p:nvSpPr>
        <p:spPr/>
        <p:txBody>
          <a:bodyPr/>
          <a:lstStyle/>
          <a:p>
            <a:r>
              <a:rPr lang="en-US" dirty="0" smtClean="0"/>
              <a:t>$ delivery local smoke</a:t>
            </a:r>
            <a:endParaRPr lang="en-US" dirty="0"/>
          </a:p>
        </p:txBody>
      </p:sp>
      <p:sp>
        <p:nvSpPr>
          <p:cNvPr id="5" name="Title 4"/>
          <p:cNvSpPr>
            <a:spLocks noGrp="1"/>
          </p:cNvSpPr>
          <p:nvPr>
            <p:ph type="title"/>
          </p:nvPr>
        </p:nvSpPr>
        <p:spPr/>
        <p:txBody>
          <a:bodyPr/>
          <a:lstStyle/>
          <a:p>
            <a:r>
              <a:rPr lang="en-US" dirty="0" smtClean="0"/>
              <a:t>Run the Integration Test</a:t>
            </a:r>
            <a:endParaRPr lang="en-US" dirty="0"/>
          </a:p>
        </p:txBody>
      </p:sp>
    </p:spTree>
    <p:extLst>
      <p:ext uri="{BB962C8B-B14F-4D97-AF65-F5344CB8AC3E}">
        <p14:creationId xmlns:p14="http://schemas.microsoft.com/office/powerpoint/2010/main" val="237209697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a:t>Signup - </a:t>
            </a:r>
            <a:r>
              <a:rPr lang="en-US" dirty="0">
                <a:hlinkClick r:id="rId2"/>
              </a:rPr>
              <a:t>http://community-slack.chef.io</a:t>
            </a:r>
            <a:r>
              <a:rPr lang="en-US" dirty="0" smtClean="0">
                <a:hlinkClick r:id="rId2"/>
              </a:rPr>
              <a:t>/</a:t>
            </a:r>
            <a:endParaRPr lang="en-US" dirty="0" smtClean="0"/>
          </a:p>
          <a:p>
            <a:endParaRPr lang="en-US" dirty="0"/>
          </a:p>
          <a:p>
            <a:r>
              <a:rPr lang="en-US" dirty="0" smtClean="0"/>
              <a:t>Join the channel for this class</a:t>
            </a:r>
            <a:endParaRPr lang="en-US" dirty="0"/>
          </a:p>
        </p:txBody>
      </p:sp>
      <p:pic>
        <p:nvPicPr>
          <p:cNvPr id="2" name="Shape 98"/>
          <p:cNvPicPr preferRelativeResize="0"/>
          <p:nvPr/>
        </p:nvPicPr>
        <p:blipFill rotWithShape="1">
          <a:blip r:embed="rId3">
            <a:alphaModFix/>
          </a:blip>
          <a:srcRect/>
          <a:stretch/>
        </p:blipFill>
        <p:spPr>
          <a:xfrm>
            <a:off x="11549856" y="2964656"/>
            <a:ext cx="3214688" cy="3214688"/>
          </a:xfrm>
          <a:prstGeom prst="rect">
            <a:avLst/>
          </a:prstGeom>
          <a:noFill/>
          <a:ln>
            <a:noFill/>
          </a:ln>
        </p:spPr>
      </p:pic>
      <p:sp>
        <p:nvSpPr>
          <p:cNvPr id="3" name="Title 2"/>
          <p:cNvSpPr>
            <a:spLocks noGrp="1"/>
          </p:cNvSpPr>
          <p:nvPr>
            <p:ph type="title"/>
          </p:nvPr>
        </p:nvSpPr>
        <p:spPr/>
        <p:txBody>
          <a:bodyPr/>
          <a:lstStyle/>
          <a:p>
            <a:r>
              <a:rPr lang="en-US" dirty="0" smtClean="0"/>
              <a:t>Join us in Slack!</a:t>
            </a:r>
            <a:endParaRPr lang="en-US" dirty="0"/>
          </a:p>
        </p:txBody>
      </p:sp>
    </p:spTree>
    <p:extLst>
      <p:ext uri="{BB962C8B-B14F-4D97-AF65-F5344CB8AC3E}">
        <p14:creationId xmlns:p14="http://schemas.microsoft.com/office/powerpoint/2010/main" val="150236119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Testing </a:t>
            </a:r>
            <a:r>
              <a:rPr lang="mr-IN" dirty="0" smtClean="0"/>
              <a:t>–</a:t>
            </a:r>
            <a:r>
              <a:rPr lang="en-US" dirty="0" smtClean="0"/>
              <a:t> Run the tests</a:t>
            </a:r>
            <a:endParaRPr lang="en-US" dirty="0"/>
          </a:p>
        </p:txBody>
      </p:sp>
      <p:sp>
        <p:nvSpPr>
          <p:cNvPr id="3" name="Text Placeholder 2"/>
          <p:cNvSpPr>
            <a:spLocks noGrp="1"/>
          </p:cNvSpPr>
          <p:nvPr>
            <p:ph type="body" idx="1"/>
          </p:nvPr>
        </p:nvSpPr>
        <p:spPr/>
        <p:txBody>
          <a:bodyPr/>
          <a:lstStyle/>
          <a:p>
            <a:endParaRPr lang="en-US" dirty="0"/>
          </a:p>
        </p:txBody>
      </p:sp>
      <p:sp>
        <p:nvSpPr>
          <p:cNvPr id="4" name="Shape 657"/>
          <p:cNvSpPr/>
          <p:nvPr/>
        </p:nvSpPr>
        <p:spPr>
          <a:xfrm>
            <a:off x="11263822" y="258982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5" name="Shape 658"/>
          <p:cNvSpPr/>
          <p:nvPr/>
        </p:nvSpPr>
        <p:spPr>
          <a:xfrm>
            <a:off x="11263822" y="3889395"/>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6" name="Shape 659"/>
          <p:cNvSpPr/>
          <p:nvPr/>
        </p:nvSpPr>
        <p:spPr>
          <a:xfrm>
            <a:off x="11263822" y="5188969"/>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7" name="Shape 660"/>
          <p:cNvSpPr/>
          <p:nvPr/>
        </p:nvSpPr>
        <p:spPr>
          <a:xfrm>
            <a:off x="11263822" y="648854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8" name="Shape 661"/>
          <p:cNvCxnSpPr>
            <a:stCxn id="4" idx="2"/>
            <a:endCxn id="5" idx="0"/>
          </p:cNvCxnSpPr>
          <p:nvPr/>
        </p:nvCxnSpPr>
        <p:spPr>
          <a:xfrm>
            <a:off x="12602222" y="3216489"/>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9" name="Shape 662"/>
          <p:cNvCxnSpPr>
            <a:stCxn id="5" idx="2"/>
            <a:endCxn id="6"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0" name="Shape 663"/>
          <p:cNvCxnSpPr>
            <a:stCxn id="5" idx="1"/>
            <a:endCxn id="4" idx="1"/>
          </p:cNvCxnSpPr>
          <p:nvPr/>
        </p:nvCxnSpPr>
        <p:spPr>
          <a:xfrm rot="10800000" flipH="1">
            <a:off x="11263822" y="2902996"/>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1" name="Shape 664"/>
          <p:cNvCxnSpPr>
            <a:stCxn id="6" idx="2"/>
            <a:endCxn id="7"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2" name="Shape 665"/>
          <p:cNvCxnSpPr>
            <a:stCxn id="7" idx="1"/>
            <a:endCxn id="6"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3" name="Shape 666"/>
          <p:cNvCxnSpPr>
            <a:stCxn id="7" idx="3"/>
            <a:endCxn id="4" idx="3"/>
          </p:cNvCxnSpPr>
          <p:nvPr/>
        </p:nvCxnSpPr>
        <p:spPr>
          <a:xfrm rot="10800000" flipH="1">
            <a:off x="13940622" y="2903209"/>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4" name="Shape 667"/>
          <p:cNvCxnSpPr>
            <a:stCxn id="7" idx="2"/>
          </p:cNvCxnSpPr>
          <p:nvPr/>
        </p:nvCxnSpPr>
        <p:spPr>
          <a:xfrm>
            <a:off x="12602222" y="7115209"/>
            <a:ext cx="0" cy="673067"/>
          </a:xfrm>
          <a:prstGeom prst="straightConnector1">
            <a:avLst/>
          </a:prstGeom>
          <a:noFill/>
          <a:ln w="19050" cap="flat" cmpd="sng">
            <a:solidFill>
              <a:srgbClr val="6AA84F"/>
            </a:solidFill>
            <a:prstDash val="solid"/>
            <a:round/>
            <a:headEnd type="none" w="lg" len="lg"/>
            <a:tailEnd type="triangle" w="lg" len="lg"/>
          </a:ln>
        </p:spPr>
      </p:cxnSp>
      <p:sp>
        <p:nvSpPr>
          <p:cNvPr id="15" name="Shape 668"/>
          <p:cNvSpPr/>
          <p:nvPr/>
        </p:nvSpPr>
        <p:spPr>
          <a:xfrm>
            <a:off x="12489689" y="1752268"/>
            <a:ext cx="225067" cy="225067"/>
          </a:xfrm>
          <a:prstGeom prst="ellipse">
            <a:avLst/>
          </a:prstGeom>
          <a:solidFill>
            <a:schemeClr val="accent2"/>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16" name="Shape 669"/>
          <p:cNvCxnSpPr>
            <a:stCxn id="15" idx="4"/>
            <a:endCxn id="4"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17" name="Shape 670"/>
          <p:cNvSpPr/>
          <p:nvPr/>
        </p:nvSpPr>
        <p:spPr>
          <a:xfrm>
            <a:off x="12489689" y="7788089"/>
            <a:ext cx="225067" cy="225067"/>
          </a:xfrm>
          <a:prstGeom prst="ellipse">
            <a:avLst/>
          </a:prstGeom>
          <a:solidFill>
            <a:srgbClr val="6AA84F"/>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18" name="Shape 671"/>
          <p:cNvSpPr txBox="1"/>
          <p:nvPr/>
        </p:nvSpPr>
        <p:spPr>
          <a:xfrm>
            <a:off x="14326044" y="6178677"/>
            <a:ext cx="1824000" cy="6234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19" name="Shape 672"/>
          <p:cNvSpPr txBox="1"/>
          <p:nvPr/>
        </p:nvSpPr>
        <p:spPr>
          <a:xfrm>
            <a:off x="10034133" y="6576800"/>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0" name="Shape 673"/>
          <p:cNvSpPr txBox="1"/>
          <p:nvPr/>
        </p:nvSpPr>
        <p:spPr>
          <a:xfrm>
            <a:off x="11757955" y="4613111"/>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1" name="Shape 674"/>
          <p:cNvSpPr txBox="1"/>
          <p:nvPr/>
        </p:nvSpPr>
        <p:spPr>
          <a:xfrm>
            <a:off x="10034133" y="3977644"/>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2" name="Shape 675"/>
          <p:cNvSpPr txBox="1"/>
          <p:nvPr/>
        </p:nvSpPr>
        <p:spPr>
          <a:xfrm>
            <a:off x="12665829" y="7368665"/>
            <a:ext cx="2057067" cy="2250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pic>
        <p:nvPicPr>
          <p:cNvPr id="24" name="Picture 23" descr="1__nathenharvey_Nathen____Desktop_InSpec_Presentation_httpd__zsh_.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5749" y="1781488"/>
            <a:ext cx="9788384" cy="6128380"/>
          </a:xfrm>
          <a:prstGeom prst="rect">
            <a:avLst/>
          </a:prstGeom>
        </p:spPr>
      </p:pic>
    </p:spTree>
    <p:extLst>
      <p:ext uri="{BB962C8B-B14F-4D97-AF65-F5344CB8AC3E}">
        <p14:creationId xmlns:p14="http://schemas.microsoft.com/office/powerpoint/2010/main" val="26243050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Simple Web Server Cookbook</a:t>
            </a:r>
            <a:endParaRPr lang="en-US" dirty="0"/>
          </a:p>
        </p:txBody>
      </p:sp>
      <p:sp>
        <p:nvSpPr>
          <p:cNvPr id="3" name="Subtitle 2"/>
          <p:cNvSpPr>
            <a:spLocks noGrp="1"/>
          </p:cNvSpPr>
          <p:nvPr>
            <p:ph type="subTitle" idx="1"/>
          </p:nvPr>
        </p:nvSpPr>
        <p:spPr/>
        <p:txBody>
          <a:bodyPr/>
          <a:lstStyle/>
          <a:p>
            <a:pPr>
              <a:buFont typeface="Wingdings" charset="2"/>
              <a:buChar char="ü"/>
            </a:pPr>
            <a:r>
              <a:rPr lang="en-US" dirty="0" smtClean="0"/>
              <a:t>The Apache web server should be running</a:t>
            </a:r>
          </a:p>
          <a:p>
            <a:pPr>
              <a:buFont typeface="Wingdings" charset="2"/>
              <a:buChar char="ü"/>
            </a:pPr>
            <a:r>
              <a:rPr lang="en-US" dirty="0" smtClean="0"/>
              <a:t>The Apache web server should be listening on the default port</a:t>
            </a:r>
          </a:p>
          <a:p>
            <a:pPr>
              <a:buFont typeface="Wingdings" charset="2"/>
              <a:buChar char="ü"/>
            </a:pPr>
            <a:r>
              <a:rPr lang="en-US" dirty="0" smtClean="0"/>
              <a:t>The Apache web server should be configured to start on boot</a:t>
            </a:r>
            <a:endParaRPr lang="en-US" dirty="0"/>
          </a:p>
        </p:txBody>
      </p:sp>
    </p:spTree>
    <p:extLst>
      <p:ext uri="{BB962C8B-B14F-4D97-AF65-F5344CB8AC3E}">
        <p14:creationId xmlns:p14="http://schemas.microsoft.com/office/powerpoint/2010/main" val="209007849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Shape 680"/>
          <p:cNvSpPr txBox="1">
            <a:spLocks noGrp="1"/>
          </p:cNvSpPr>
          <p:nvPr>
            <p:ph type="title"/>
          </p:nvPr>
        </p:nvSpPr>
        <p:spPr>
          <a:xfrm>
            <a:off x="677335" y="609598"/>
            <a:ext cx="14901333" cy="738667"/>
          </a:xfrm>
          <a:prstGeom prst="rect">
            <a:avLst/>
          </a:prstGeom>
        </p:spPr>
        <p:txBody>
          <a:bodyPr lIns="121879" tIns="121879" rIns="121879" bIns="121879" anchor="t" anchorCtr="0">
            <a:noAutofit/>
          </a:bodyPr>
          <a:lstStyle/>
          <a:p>
            <a:r>
              <a:rPr lang="en-US"/>
              <a:t>Software Testing and Why it Matters</a:t>
            </a:r>
          </a:p>
        </p:txBody>
      </p:sp>
      <p:grpSp>
        <p:nvGrpSpPr>
          <p:cNvPr id="681" name="Shape 681"/>
          <p:cNvGrpSpPr/>
          <p:nvPr/>
        </p:nvGrpSpPr>
        <p:grpSpPr>
          <a:xfrm>
            <a:off x="1246043" y="2154015"/>
            <a:ext cx="6156800" cy="4463852"/>
            <a:chOff x="1227624" y="1287825"/>
            <a:chExt cx="3463200" cy="3227400"/>
          </a:xfrm>
        </p:grpSpPr>
        <p:cxnSp>
          <p:nvCxnSpPr>
            <p:cNvPr id="682" name="Shape 682"/>
            <p:cNvCxnSpPr/>
            <p:nvPr/>
          </p:nvCxnSpPr>
          <p:spPr>
            <a:xfrm>
              <a:off x="1246888" y="1287825"/>
              <a:ext cx="0" cy="3227400"/>
            </a:xfrm>
            <a:prstGeom prst="straightConnector1">
              <a:avLst/>
            </a:prstGeom>
            <a:noFill/>
            <a:ln w="38100" cap="flat" cmpd="sng">
              <a:solidFill>
                <a:schemeClr val="accent2"/>
              </a:solidFill>
              <a:prstDash val="solid"/>
              <a:round/>
              <a:headEnd type="none" w="lg" len="lg"/>
              <a:tailEnd type="none" w="lg" len="lg"/>
            </a:ln>
          </p:spPr>
        </p:cxnSp>
        <p:cxnSp>
          <p:nvCxnSpPr>
            <p:cNvPr id="683" name="Shape 683"/>
            <p:cNvCxnSpPr/>
            <p:nvPr/>
          </p:nvCxnSpPr>
          <p:spPr>
            <a:xfrm>
              <a:off x="1227624" y="4495960"/>
              <a:ext cx="3463200" cy="0"/>
            </a:xfrm>
            <a:prstGeom prst="straightConnector1">
              <a:avLst/>
            </a:prstGeom>
            <a:noFill/>
            <a:ln w="38100" cap="flat" cmpd="sng">
              <a:solidFill>
                <a:schemeClr val="accent2"/>
              </a:solidFill>
              <a:prstDash val="solid"/>
              <a:round/>
              <a:headEnd type="none" w="lg" len="lg"/>
              <a:tailEnd type="none" w="lg" len="lg"/>
            </a:ln>
          </p:spPr>
        </p:cxnSp>
      </p:grpSp>
      <p:sp>
        <p:nvSpPr>
          <p:cNvPr id="684" name="Shape 684"/>
          <p:cNvSpPr txBox="1"/>
          <p:nvPr/>
        </p:nvSpPr>
        <p:spPr>
          <a:xfrm>
            <a:off x="3607911" y="6677438"/>
            <a:ext cx="1433067" cy="413333"/>
          </a:xfrm>
          <a:prstGeom prst="rect">
            <a:avLst/>
          </a:prstGeom>
          <a:noFill/>
          <a:ln>
            <a:noFill/>
          </a:ln>
        </p:spPr>
        <p:txBody>
          <a:bodyPr lIns="162491" tIns="162491" rIns="162491" bIns="162491" anchor="ctr" anchorCtr="0">
            <a:noAutofit/>
          </a:bodyPr>
          <a:lstStyle/>
          <a:p>
            <a:pPr algn="ctr" defTabSz="1625316" fontAlgn="auto">
              <a:spcBef>
                <a:spcPts val="0"/>
              </a:spcBef>
              <a:spcAft>
                <a:spcPts val="0"/>
              </a:spcAft>
            </a:pPr>
            <a:r>
              <a:rPr lang="en-US" sz="2000" kern="0">
                <a:solidFill>
                  <a:srgbClr val="000000"/>
                </a:solidFill>
                <a:latin typeface="Raleway"/>
                <a:ea typeface="Raleway"/>
                <a:cs typeface="Raleway"/>
                <a:sym typeface="Raleway"/>
              </a:rPr>
              <a:t>quantity</a:t>
            </a:r>
          </a:p>
        </p:txBody>
      </p:sp>
      <p:sp>
        <p:nvSpPr>
          <p:cNvPr id="685" name="Shape 685"/>
          <p:cNvSpPr txBox="1"/>
          <p:nvPr/>
        </p:nvSpPr>
        <p:spPr>
          <a:xfrm rot="-5400000">
            <a:off x="204756" y="5583420"/>
            <a:ext cx="1550933" cy="517867"/>
          </a:xfrm>
          <a:prstGeom prst="rect">
            <a:avLst/>
          </a:prstGeom>
          <a:noFill/>
          <a:ln>
            <a:noFill/>
          </a:ln>
        </p:spPr>
        <p:txBody>
          <a:bodyPr lIns="162491" tIns="162491" rIns="162491" bIns="162491" anchor="t" anchorCtr="0">
            <a:noAutofit/>
          </a:bodyPr>
          <a:lstStyle/>
          <a:p>
            <a:pPr defTabSz="1625316" fontAlgn="auto">
              <a:spcBef>
                <a:spcPts val="0"/>
              </a:spcBef>
              <a:spcAft>
                <a:spcPts val="0"/>
              </a:spcAft>
            </a:pPr>
            <a:r>
              <a:rPr lang="en-US" sz="1800" kern="0">
                <a:solidFill>
                  <a:srgbClr val="000000"/>
                </a:solidFill>
                <a:latin typeface="Raleway"/>
                <a:ea typeface="Raleway"/>
                <a:cs typeface="Raleway"/>
                <a:sym typeface="Raleway"/>
              </a:rPr>
              <a:t>less time</a:t>
            </a:r>
          </a:p>
        </p:txBody>
      </p:sp>
      <p:sp>
        <p:nvSpPr>
          <p:cNvPr id="686" name="Shape 686"/>
          <p:cNvSpPr txBox="1"/>
          <p:nvPr/>
        </p:nvSpPr>
        <p:spPr>
          <a:xfrm rot="-5400000">
            <a:off x="20222" y="2854969"/>
            <a:ext cx="1920000" cy="517867"/>
          </a:xfrm>
          <a:prstGeom prst="rect">
            <a:avLst/>
          </a:prstGeom>
          <a:noFill/>
          <a:ln>
            <a:noFill/>
          </a:ln>
        </p:spPr>
        <p:txBody>
          <a:bodyPr lIns="162491" tIns="162491" rIns="162491" bIns="162491" anchor="t" anchorCtr="0">
            <a:noAutofit/>
          </a:bodyPr>
          <a:lstStyle/>
          <a:p>
            <a:pPr algn="r" defTabSz="1625316" fontAlgn="auto">
              <a:spcBef>
                <a:spcPts val="0"/>
              </a:spcBef>
              <a:spcAft>
                <a:spcPts val="0"/>
              </a:spcAft>
            </a:pPr>
            <a:r>
              <a:rPr lang="en-US" sz="1800" kern="0">
                <a:solidFill>
                  <a:srgbClr val="000000"/>
                </a:solidFill>
                <a:latin typeface="Raleway"/>
                <a:ea typeface="Raleway"/>
                <a:cs typeface="Raleway"/>
                <a:sym typeface="Raleway"/>
              </a:rPr>
              <a:t>more time</a:t>
            </a:r>
          </a:p>
        </p:txBody>
      </p:sp>
      <p:sp>
        <p:nvSpPr>
          <p:cNvPr id="687" name="Shape 687"/>
          <p:cNvSpPr/>
          <p:nvPr/>
        </p:nvSpPr>
        <p:spPr>
          <a:xfrm>
            <a:off x="1468044" y="2251234"/>
            <a:ext cx="5804800" cy="4216532"/>
          </a:xfrm>
          <a:prstGeom prst="rtTriangle">
            <a:avLst/>
          </a:prstGeom>
          <a:solidFill>
            <a:srgbClr val="D8D8D8"/>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688" name="Shape 688"/>
          <p:cNvCxnSpPr/>
          <p:nvPr/>
        </p:nvCxnSpPr>
        <p:spPr>
          <a:xfrm>
            <a:off x="2820844" y="3210414"/>
            <a:ext cx="0" cy="3250667"/>
          </a:xfrm>
          <a:prstGeom prst="straightConnector1">
            <a:avLst/>
          </a:prstGeom>
          <a:noFill/>
          <a:ln w="28575" cap="flat" cmpd="sng">
            <a:solidFill>
              <a:schemeClr val="accent2"/>
            </a:solidFill>
            <a:prstDash val="dot"/>
            <a:round/>
            <a:headEnd type="none" w="lg" len="lg"/>
            <a:tailEnd type="none" w="lg" len="lg"/>
          </a:ln>
        </p:spPr>
      </p:cxnSp>
      <p:cxnSp>
        <p:nvCxnSpPr>
          <p:cNvPr id="689" name="Shape 689"/>
          <p:cNvCxnSpPr/>
          <p:nvPr/>
        </p:nvCxnSpPr>
        <p:spPr>
          <a:xfrm>
            <a:off x="5697600" y="5315289"/>
            <a:ext cx="0" cy="1145600"/>
          </a:xfrm>
          <a:prstGeom prst="straightConnector1">
            <a:avLst/>
          </a:prstGeom>
          <a:noFill/>
          <a:ln w="28575" cap="flat" cmpd="sng">
            <a:solidFill>
              <a:schemeClr val="accent2"/>
            </a:solidFill>
            <a:prstDash val="dot"/>
            <a:round/>
            <a:headEnd type="none" w="lg" len="lg"/>
            <a:tailEnd type="none" w="lg" len="lg"/>
          </a:ln>
        </p:spPr>
      </p:cxnSp>
      <p:cxnSp>
        <p:nvCxnSpPr>
          <p:cNvPr id="690" name="Shape 690"/>
          <p:cNvCxnSpPr/>
          <p:nvPr/>
        </p:nvCxnSpPr>
        <p:spPr>
          <a:xfrm>
            <a:off x="4324444" y="4302823"/>
            <a:ext cx="0" cy="2157867"/>
          </a:xfrm>
          <a:prstGeom prst="straightConnector1">
            <a:avLst/>
          </a:prstGeom>
          <a:noFill/>
          <a:ln w="28575" cap="flat" cmpd="sng">
            <a:solidFill>
              <a:schemeClr val="accent2"/>
            </a:solidFill>
            <a:prstDash val="dot"/>
            <a:round/>
            <a:headEnd type="none" w="lg" len="lg"/>
            <a:tailEnd type="none" w="lg" len="lg"/>
          </a:ln>
        </p:spPr>
      </p:cxnSp>
      <p:sp>
        <p:nvSpPr>
          <p:cNvPr id="691" name="Shape 691"/>
          <p:cNvSpPr txBox="1"/>
          <p:nvPr/>
        </p:nvSpPr>
        <p:spPr>
          <a:xfrm>
            <a:off x="1468046" y="3946363"/>
            <a:ext cx="1352533" cy="413333"/>
          </a:xfrm>
          <a:prstGeom prst="rect">
            <a:avLst/>
          </a:prstGeom>
          <a:noFill/>
          <a:ln>
            <a:noFill/>
          </a:ln>
        </p:spPr>
        <p:txBody>
          <a:bodyPr lIns="162491" tIns="162491" rIns="162491" bIns="162491"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manual</a:t>
            </a:r>
          </a:p>
          <a:p>
            <a:pPr algn="ctr" defTabSz="1625316" fontAlgn="auto">
              <a:spcBef>
                <a:spcPts val="0"/>
              </a:spcBef>
              <a:spcAft>
                <a:spcPts val="0"/>
              </a:spcAft>
            </a:pPr>
            <a:r>
              <a:rPr lang="en-US" sz="1400" kern="0">
                <a:solidFill>
                  <a:srgbClr val="000000"/>
                </a:solidFill>
                <a:latin typeface="Raleway"/>
                <a:ea typeface="Raleway"/>
                <a:cs typeface="Raleway"/>
                <a:sym typeface="Raleway"/>
              </a:rPr>
              <a:t>tests</a:t>
            </a:r>
          </a:p>
        </p:txBody>
      </p:sp>
      <p:sp>
        <p:nvSpPr>
          <p:cNvPr id="692" name="Shape 692"/>
          <p:cNvSpPr txBox="1"/>
          <p:nvPr/>
        </p:nvSpPr>
        <p:spPr>
          <a:xfrm>
            <a:off x="2896379" y="4629063"/>
            <a:ext cx="1352532" cy="413333"/>
          </a:xfrm>
          <a:prstGeom prst="rect">
            <a:avLst/>
          </a:prstGeom>
          <a:noFill/>
          <a:ln>
            <a:noFill/>
          </a:ln>
        </p:spPr>
        <p:txBody>
          <a:bodyPr lIns="162491" tIns="162491" rIns="162491" bIns="162491"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316" fontAlgn="auto">
              <a:spcBef>
                <a:spcPts val="0"/>
              </a:spcBef>
              <a:spcAft>
                <a:spcPts val="0"/>
              </a:spcAft>
            </a:pPr>
            <a:r>
              <a:rPr lang="en-US" sz="1400" kern="0">
                <a:solidFill>
                  <a:srgbClr val="000000"/>
                </a:solidFill>
                <a:latin typeface="Raleway"/>
                <a:ea typeface="Raleway"/>
                <a:cs typeface="Raleway"/>
                <a:sym typeface="Raleway"/>
              </a:rPr>
              <a:t>GUI tests</a:t>
            </a:r>
          </a:p>
        </p:txBody>
      </p:sp>
      <p:sp>
        <p:nvSpPr>
          <p:cNvPr id="693" name="Shape 693"/>
          <p:cNvSpPr txBox="1"/>
          <p:nvPr/>
        </p:nvSpPr>
        <p:spPr>
          <a:xfrm>
            <a:off x="4334734" y="5315289"/>
            <a:ext cx="1352533" cy="413333"/>
          </a:xfrm>
          <a:prstGeom prst="rect">
            <a:avLst/>
          </a:prstGeom>
          <a:noFill/>
          <a:ln>
            <a:noFill/>
          </a:ln>
        </p:spPr>
        <p:txBody>
          <a:bodyPr lIns="162491" tIns="162491" rIns="162491" bIns="162491"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integration</a:t>
            </a:r>
          </a:p>
          <a:p>
            <a:pPr algn="ctr" defTabSz="1625316" fontAlgn="auto">
              <a:spcBef>
                <a:spcPts val="0"/>
              </a:spcBef>
              <a:spcAft>
                <a:spcPts val="0"/>
              </a:spcAft>
            </a:pPr>
            <a:r>
              <a:rPr lang="en-US" sz="1400" kern="0">
                <a:solidFill>
                  <a:srgbClr val="000000"/>
                </a:solidFill>
                <a:latin typeface="Raleway"/>
                <a:ea typeface="Raleway"/>
                <a:cs typeface="Raleway"/>
                <a:sym typeface="Raleway"/>
              </a:rPr>
              <a:t>tests</a:t>
            </a:r>
          </a:p>
        </p:txBody>
      </p:sp>
      <p:sp>
        <p:nvSpPr>
          <p:cNvPr id="694" name="Shape 694"/>
          <p:cNvSpPr txBox="1"/>
          <p:nvPr/>
        </p:nvSpPr>
        <p:spPr>
          <a:xfrm>
            <a:off x="5697579" y="6011198"/>
            <a:ext cx="1352532" cy="413333"/>
          </a:xfrm>
          <a:prstGeom prst="rect">
            <a:avLst/>
          </a:prstGeom>
          <a:noFill/>
          <a:ln>
            <a:noFill/>
          </a:ln>
        </p:spPr>
        <p:txBody>
          <a:bodyPr lIns="162491" tIns="162491" rIns="162491" bIns="162491"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unit</a:t>
            </a:r>
          </a:p>
          <a:p>
            <a:pPr algn="ctr" defTabSz="1625316" fontAlgn="auto">
              <a:spcBef>
                <a:spcPts val="0"/>
              </a:spcBef>
              <a:spcAft>
                <a:spcPts val="0"/>
              </a:spcAft>
            </a:pPr>
            <a:r>
              <a:rPr lang="en-US" sz="1400" kern="0">
                <a:solidFill>
                  <a:srgbClr val="000000"/>
                </a:solidFill>
                <a:latin typeface="Raleway"/>
                <a:ea typeface="Raleway"/>
                <a:cs typeface="Raleway"/>
                <a:sym typeface="Raleway"/>
              </a:rPr>
              <a:t>tests</a:t>
            </a:r>
          </a:p>
        </p:txBody>
      </p:sp>
      <p:grpSp>
        <p:nvGrpSpPr>
          <p:cNvPr id="695" name="Shape 695"/>
          <p:cNvGrpSpPr/>
          <p:nvPr/>
        </p:nvGrpSpPr>
        <p:grpSpPr>
          <a:xfrm>
            <a:off x="8448578" y="2153940"/>
            <a:ext cx="6681554" cy="4936807"/>
            <a:chOff x="4752325" y="1287775"/>
            <a:chExt cx="3758374" cy="3569349"/>
          </a:xfrm>
        </p:grpSpPr>
        <p:grpSp>
          <p:nvGrpSpPr>
            <p:cNvPr id="696" name="Shape 696"/>
            <p:cNvGrpSpPr/>
            <p:nvPr/>
          </p:nvGrpSpPr>
          <p:grpSpPr>
            <a:xfrm>
              <a:off x="5047499" y="1287825"/>
              <a:ext cx="3463199" cy="3227400"/>
              <a:chOff x="1227624" y="1287825"/>
              <a:chExt cx="3463200" cy="3227400"/>
            </a:xfrm>
          </p:grpSpPr>
          <p:cxnSp>
            <p:nvCxnSpPr>
              <p:cNvPr id="697" name="Shape 697"/>
              <p:cNvCxnSpPr/>
              <p:nvPr/>
            </p:nvCxnSpPr>
            <p:spPr>
              <a:xfrm>
                <a:off x="1246888" y="1287825"/>
                <a:ext cx="0" cy="3227400"/>
              </a:xfrm>
              <a:prstGeom prst="straightConnector1">
                <a:avLst/>
              </a:prstGeom>
              <a:noFill/>
              <a:ln w="38100" cap="flat" cmpd="sng">
                <a:solidFill>
                  <a:schemeClr val="accent2"/>
                </a:solidFill>
                <a:prstDash val="solid"/>
                <a:round/>
                <a:headEnd type="none" w="lg" len="lg"/>
                <a:tailEnd type="none" w="lg" len="lg"/>
              </a:ln>
            </p:spPr>
          </p:cxnSp>
          <p:cxnSp>
            <p:nvCxnSpPr>
              <p:cNvPr id="698" name="Shape 698"/>
              <p:cNvCxnSpPr/>
              <p:nvPr/>
            </p:nvCxnSpPr>
            <p:spPr>
              <a:xfrm>
                <a:off x="1227624" y="4495960"/>
                <a:ext cx="3463200" cy="0"/>
              </a:xfrm>
              <a:prstGeom prst="straightConnector1">
                <a:avLst/>
              </a:prstGeom>
              <a:noFill/>
              <a:ln w="38100" cap="flat" cmpd="sng">
                <a:solidFill>
                  <a:schemeClr val="accent2"/>
                </a:solidFill>
                <a:prstDash val="solid"/>
                <a:round/>
                <a:headEnd type="none" w="lg" len="lg"/>
                <a:tailEnd type="none" w="lg" len="lg"/>
              </a:ln>
            </p:spPr>
          </p:cxnSp>
        </p:grpSp>
        <p:sp>
          <p:nvSpPr>
            <p:cNvPr id="699" name="Shape 699"/>
            <p:cNvSpPr txBox="1"/>
            <p:nvPr/>
          </p:nvSpPr>
          <p:spPr>
            <a:xfrm>
              <a:off x="6376050" y="4558325"/>
              <a:ext cx="8061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2000" kern="0">
                  <a:solidFill>
                    <a:srgbClr val="000000"/>
                  </a:solidFill>
                  <a:latin typeface="Raleway"/>
                  <a:ea typeface="Raleway"/>
                  <a:cs typeface="Raleway"/>
                  <a:sym typeface="Raleway"/>
                </a:rPr>
                <a:t>quantity</a:t>
              </a:r>
            </a:p>
          </p:txBody>
        </p:sp>
        <p:sp>
          <p:nvSpPr>
            <p:cNvPr id="700" name="Shape 700"/>
            <p:cNvSpPr txBox="1"/>
            <p:nvPr/>
          </p:nvSpPr>
          <p:spPr>
            <a:xfrm rot="-5400000">
              <a:off x="4337425" y="3809028"/>
              <a:ext cx="1121100" cy="291300"/>
            </a:xfrm>
            <a:prstGeom prst="rect">
              <a:avLst/>
            </a:prstGeom>
            <a:noFill/>
            <a:ln>
              <a:noFill/>
            </a:ln>
          </p:spPr>
          <p:txBody>
            <a:bodyPr lIns="91425" tIns="91425" rIns="91425" bIns="91425" anchor="t" anchorCtr="0">
              <a:noAutofit/>
            </a:bodyPr>
            <a:lstStyle/>
            <a:p>
              <a:pPr defTabSz="1625316" fontAlgn="auto">
                <a:spcBef>
                  <a:spcPts val="0"/>
                </a:spcBef>
                <a:spcAft>
                  <a:spcPts val="0"/>
                </a:spcAft>
              </a:pPr>
              <a:r>
                <a:rPr lang="en-US" sz="1800" kern="0">
                  <a:solidFill>
                    <a:srgbClr val="000000"/>
                  </a:solidFill>
                  <a:latin typeface="Raleway"/>
                  <a:ea typeface="Raleway"/>
                  <a:cs typeface="Raleway"/>
                  <a:sym typeface="Raleway"/>
                </a:rPr>
                <a:t>less time</a:t>
              </a:r>
            </a:p>
          </p:txBody>
        </p:sp>
        <p:sp>
          <p:nvSpPr>
            <p:cNvPr id="701" name="Shape 701"/>
            <p:cNvSpPr txBox="1"/>
            <p:nvPr/>
          </p:nvSpPr>
          <p:spPr>
            <a:xfrm rot="-5400000">
              <a:off x="4321525" y="1718575"/>
              <a:ext cx="1152900" cy="291300"/>
            </a:xfrm>
            <a:prstGeom prst="rect">
              <a:avLst/>
            </a:prstGeom>
            <a:noFill/>
            <a:ln>
              <a:noFill/>
            </a:ln>
          </p:spPr>
          <p:txBody>
            <a:bodyPr lIns="91425" tIns="91425" rIns="91425" bIns="91425" anchor="t" anchorCtr="0">
              <a:noAutofit/>
            </a:bodyPr>
            <a:lstStyle/>
            <a:p>
              <a:pPr algn="r" defTabSz="1625316" fontAlgn="auto">
                <a:spcBef>
                  <a:spcPts val="0"/>
                </a:spcBef>
                <a:spcAft>
                  <a:spcPts val="0"/>
                </a:spcAft>
              </a:pPr>
              <a:r>
                <a:rPr lang="en-US" sz="1800" kern="0">
                  <a:solidFill>
                    <a:srgbClr val="000000"/>
                  </a:solidFill>
                  <a:latin typeface="Raleway"/>
                  <a:ea typeface="Raleway"/>
                  <a:cs typeface="Raleway"/>
                  <a:sym typeface="Raleway"/>
                </a:rPr>
                <a:t>more time</a:t>
              </a:r>
            </a:p>
          </p:txBody>
        </p:sp>
        <p:sp>
          <p:nvSpPr>
            <p:cNvPr id="702" name="Shape 702"/>
            <p:cNvSpPr/>
            <p:nvPr/>
          </p:nvSpPr>
          <p:spPr>
            <a:xfrm rot="-5400000">
              <a:off x="5266275" y="1254625"/>
              <a:ext cx="3058200" cy="3246000"/>
            </a:xfrm>
            <a:prstGeom prst="rtTriangle">
              <a:avLst/>
            </a:prstGeom>
            <a:solidFill>
              <a:srgbClr val="FADACB"/>
            </a:solidFill>
            <a:ln>
              <a:noFill/>
            </a:ln>
          </p:spPr>
          <p:txBody>
            <a:bodyPr lIns="91425" tIns="91425" rIns="91425" bIns="91425"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703" name="Shape 703"/>
            <p:cNvCxnSpPr/>
            <p:nvPr/>
          </p:nvCxnSpPr>
          <p:spPr>
            <a:xfrm>
              <a:off x="7667075" y="2051625"/>
              <a:ext cx="0" cy="2350200"/>
            </a:xfrm>
            <a:prstGeom prst="straightConnector1">
              <a:avLst/>
            </a:prstGeom>
            <a:noFill/>
            <a:ln w="28575" cap="flat" cmpd="sng">
              <a:solidFill>
                <a:schemeClr val="accent2"/>
              </a:solidFill>
              <a:prstDash val="dot"/>
              <a:round/>
              <a:headEnd type="none" w="lg" len="lg"/>
              <a:tailEnd type="none" w="lg" len="lg"/>
            </a:ln>
          </p:spPr>
        </p:cxnSp>
        <p:cxnSp>
          <p:nvCxnSpPr>
            <p:cNvPr id="704" name="Shape 704"/>
            <p:cNvCxnSpPr/>
            <p:nvPr/>
          </p:nvCxnSpPr>
          <p:spPr>
            <a:xfrm>
              <a:off x="6029625" y="3573475"/>
              <a:ext cx="0" cy="828300"/>
            </a:xfrm>
            <a:prstGeom prst="straightConnector1">
              <a:avLst/>
            </a:prstGeom>
            <a:noFill/>
            <a:ln w="28575" cap="flat" cmpd="sng">
              <a:solidFill>
                <a:schemeClr val="accent2"/>
              </a:solidFill>
              <a:prstDash val="dot"/>
              <a:round/>
              <a:headEnd type="none" w="lg" len="lg"/>
              <a:tailEnd type="none" w="lg" len="lg"/>
            </a:ln>
          </p:spPr>
        </p:cxnSp>
        <p:cxnSp>
          <p:nvCxnSpPr>
            <p:cNvPr id="705" name="Shape 705"/>
            <p:cNvCxnSpPr/>
            <p:nvPr/>
          </p:nvCxnSpPr>
          <p:spPr>
            <a:xfrm>
              <a:off x="6848350" y="2841450"/>
              <a:ext cx="0" cy="1560300"/>
            </a:xfrm>
            <a:prstGeom prst="straightConnector1">
              <a:avLst/>
            </a:prstGeom>
            <a:noFill/>
            <a:ln w="28575" cap="flat" cmpd="sng">
              <a:solidFill>
                <a:schemeClr val="accent2"/>
              </a:solidFill>
              <a:prstDash val="dot"/>
              <a:round/>
              <a:headEnd type="none" w="lg" len="lg"/>
              <a:tailEnd type="none" w="lg" len="lg"/>
            </a:ln>
          </p:spPr>
        </p:cxnSp>
        <p:sp>
          <p:nvSpPr>
            <p:cNvPr id="706" name="Shape 706"/>
            <p:cNvSpPr txBox="1"/>
            <p:nvPr/>
          </p:nvSpPr>
          <p:spPr>
            <a:xfrm>
              <a:off x="5172375" y="4006625"/>
              <a:ext cx="8574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manual session based tests</a:t>
              </a:r>
            </a:p>
          </p:txBody>
        </p:sp>
        <p:sp>
          <p:nvSpPr>
            <p:cNvPr id="707" name="Shape 707"/>
            <p:cNvSpPr txBox="1"/>
            <p:nvPr/>
          </p:nvSpPr>
          <p:spPr>
            <a:xfrm>
              <a:off x="6058575" y="3838225"/>
              <a:ext cx="7608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316" fontAlgn="auto">
                <a:spcBef>
                  <a:spcPts val="0"/>
                </a:spcBef>
                <a:spcAft>
                  <a:spcPts val="0"/>
                </a:spcAft>
              </a:pPr>
              <a:r>
                <a:rPr lang="en-US" sz="1400" kern="0">
                  <a:solidFill>
                    <a:srgbClr val="000000"/>
                  </a:solidFill>
                  <a:latin typeface="Raleway"/>
                  <a:ea typeface="Raleway"/>
                  <a:cs typeface="Raleway"/>
                  <a:sym typeface="Raleway"/>
                </a:rPr>
                <a:t>GUI tests</a:t>
              </a:r>
            </a:p>
          </p:txBody>
        </p:sp>
        <p:sp>
          <p:nvSpPr>
            <p:cNvPr id="708" name="Shape 708"/>
            <p:cNvSpPr txBox="1"/>
            <p:nvPr/>
          </p:nvSpPr>
          <p:spPr>
            <a:xfrm>
              <a:off x="6877300" y="2820475"/>
              <a:ext cx="7608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316" fontAlgn="auto">
                <a:spcBef>
                  <a:spcPts val="0"/>
                </a:spcBef>
                <a:spcAft>
                  <a:spcPts val="0"/>
                </a:spcAft>
              </a:pPr>
              <a:r>
                <a:rPr lang="en-US" sz="1400" kern="0">
                  <a:solidFill>
                    <a:srgbClr val="000000"/>
                  </a:solidFill>
                  <a:latin typeface="Raleway"/>
                  <a:ea typeface="Raleway"/>
                  <a:cs typeface="Raleway"/>
                  <a:sym typeface="Raleway"/>
                </a:rPr>
                <a:t>API tests</a:t>
              </a:r>
            </a:p>
          </p:txBody>
        </p:sp>
        <p:sp>
          <p:nvSpPr>
            <p:cNvPr id="709" name="Shape 709"/>
            <p:cNvSpPr txBox="1"/>
            <p:nvPr/>
          </p:nvSpPr>
          <p:spPr>
            <a:xfrm>
              <a:off x="7667062" y="3077325"/>
              <a:ext cx="7608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 automated unit tests</a:t>
              </a:r>
            </a:p>
          </p:txBody>
        </p:sp>
        <p:sp>
          <p:nvSpPr>
            <p:cNvPr id="710" name="Shape 710"/>
            <p:cNvSpPr txBox="1"/>
            <p:nvPr/>
          </p:nvSpPr>
          <p:spPr>
            <a:xfrm>
              <a:off x="6877300" y="3363857"/>
              <a:ext cx="7608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316" fontAlgn="auto">
                <a:spcBef>
                  <a:spcPts val="0"/>
                </a:spcBef>
                <a:spcAft>
                  <a:spcPts val="0"/>
                </a:spcAft>
              </a:pPr>
              <a:r>
                <a:rPr lang="en-US" sz="1400" kern="0">
                  <a:solidFill>
                    <a:srgbClr val="000000"/>
                  </a:solidFill>
                  <a:latin typeface="Raleway"/>
                  <a:ea typeface="Raleway"/>
                  <a:cs typeface="Raleway"/>
                  <a:sym typeface="Raleway"/>
                </a:rPr>
                <a:t>integration tests</a:t>
              </a:r>
            </a:p>
          </p:txBody>
        </p:sp>
        <p:sp>
          <p:nvSpPr>
            <p:cNvPr id="711" name="Shape 711"/>
            <p:cNvSpPr txBox="1"/>
            <p:nvPr/>
          </p:nvSpPr>
          <p:spPr>
            <a:xfrm>
              <a:off x="6877300" y="3965478"/>
              <a:ext cx="7608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316" fontAlgn="auto">
                <a:spcBef>
                  <a:spcPts val="0"/>
                </a:spcBef>
                <a:spcAft>
                  <a:spcPts val="0"/>
                </a:spcAft>
              </a:pPr>
              <a:r>
                <a:rPr lang="en-US" sz="1400" kern="0">
                  <a:solidFill>
                    <a:srgbClr val="000000"/>
                  </a:solidFill>
                  <a:latin typeface="Raleway"/>
                  <a:ea typeface="Raleway"/>
                  <a:cs typeface="Raleway"/>
                  <a:sym typeface="Raleway"/>
                </a:rPr>
                <a:t>component tests</a:t>
              </a:r>
            </a:p>
          </p:txBody>
        </p:sp>
      </p:grpSp>
      <p:sp>
        <p:nvSpPr>
          <p:cNvPr id="712" name="Shape 712"/>
          <p:cNvSpPr/>
          <p:nvPr/>
        </p:nvSpPr>
        <p:spPr>
          <a:xfrm>
            <a:off x="17111" y="7397379"/>
            <a:ext cx="16256000" cy="1746667"/>
          </a:xfrm>
          <a:prstGeom prst="rect">
            <a:avLst/>
          </a:prstGeom>
          <a:solidFill>
            <a:schemeClr val="accent2"/>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713" name="Shape 713"/>
          <p:cNvSpPr txBox="1"/>
          <p:nvPr/>
        </p:nvSpPr>
        <p:spPr>
          <a:xfrm>
            <a:off x="771779" y="7622446"/>
            <a:ext cx="2745067" cy="1296533"/>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2100" kern="0">
                <a:solidFill>
                  <a:srgbClr val="FFFFFF"/>
                </a:solidFill>
                <a:latin typeface="Raleway"/>
                <a:ea typeface="Raleway"/>
                <a:cs typeface="Raleway"/>
                <a:sym typeface="Raleway"/>
              </a:rPr>
              <a:t>Testing </a:t>
            </a:r>
            <a:r>
              <a:rPr lang="en-US" sz="2100" b="1" kern="0">
                <a:solidFill>
                  <a:srgbClr val="FFFFFF"/>
                </a:solidFill>
                <a:latin typeface="Raleway"/>
                <a:ea typeface="Raleway"/>
                <a:cs typeface="Raleway"/>
                <a:sym typeface="Raleway"/>
              </a:rPr>
              <a:t>builds</a:t>
            </a:r>
            <a:r>
              <a:rPr lang="en-US" sz="2100" kern="0">
                <a:solidFill>
                  <a:srgbClr val="FFFFFF"/>
                </a:solidFill>
                <a:latin typeface="Raleway"/>
                <a:ea typeface="Raleway"/>
                <a:cs typeface="Raleway"/>
                <a:sym typeface="Raleway"/>
              </a:rPr>
              <a:t> </a:t>
            </a:r>
            <a:r>
              <a:rPr lang="en-US" sz="2100" b="1" kern="0">
                <a:solidFill>
                  <a:srgbClr val="FFFFFF"/>
                </a:solidFill>
                <a:latin typeface="Raleway"/>
                <a:ea typeface="Raleway"/>
                <a:cs typeface="Raleway"/>
                <a:sym typeface="Raleway"/>
              </a:rPr>
              <a:t>safety</a:t>
            </a:r>
            <a:r>
              <a:rPr lang="en-US" sz="2100" kern="0">
                <a:solidFill>
                  <a:srgbClr val="FFFFFF"/>
                </a:solidFill>
                <a:latin typeface="Raleway"/>
                <a:ea typeface="Raleway"/>
                <a:cs typeface="Raleway"/>
                <a:sym typeface="Raleway"/>
              </a:rPr>
              <a:t> through feedback loops</a:t>
            </a:r>
          </a:p>
        </p:txBody>
      </p:sp>
      <p:sp>
        <p:nvSpPr>
          <p:cNvPr id="714" name="Shape 714"/>
          <p:cNvSpPr txBox="1"/>
          <p:nvPr/>
        </p:nvSpPr>
        <p:spPr>
          <a:xfrm>
            <a:off x="4325068" y="7622446"/>
            <a:ext cx="2745067" cy="1296533"/>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2100" b="1" kern="0">
                <a:solidFill>
                  <a:srgbClr val="FFFFFF"/>
                </a:solidFill>
                <a:latin typeface="Raleway"/>
                <a:ea typeface="Raleway"/>
                <a:cs typeface="Raleway"/>
                <a:sym typeface="Raleway"/>
              </a:rPr>
              <a:t>Inexpensive</a:t>
            </a:r>
            <a:r>
              <a:rPr lang="en-US" sz="2100" kern="0">
                <a:solidFill>
                  <a:srgbClr val="FFFFFF"/>
                </a:solidFill>
                <a:latin typeface="Raleway"/>
                <a:ea typeface="Raleway"/>
                <a:cs typeface="Raleway"/>
                <a:sym typeface="Raleway"/>
              </a:rPr>
              <a:t> experiments to provide validation</a:t>
            </a:r>
          </a:p>
        </p:txBody>
      </p:sp>
      <p:sp>
        <p:nvSpPr>
          <p:cNvPr id="715" name="Shape 715"/>
          <p:cNvSpPr txBox="1"/>
          <p:nvPr/>
        </p:nvSpPr>
        <p:spPr>
          <a:xfrm>
            <a:off x="7906711" y="7622446"/>
            <a:ext cx="2745067" cy="1296533"/>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2100" b="1" kern="0">
                <a:solidFill>
                  <a:srgbClr val="FFFFFF"/>
                </a:solidFill>
                <a:latin typeface="Raleway"/>
                <a:ea typeface="Raleway"/>
                <a:cs typeface="Raleway"/>
                <a:sym typeface="Raleway"/>
              </a:rPr>
              <a:t>Reduces risk</a:t>
            </a:r>
          </a:p>
        </p:txBody>
      </p:sp>
      <p:sp>
        <p:nvSpPr>
          <p:cNvPr id="716" name="Shape 716"/>
          <p:cNvSpPr txBox="1"/>
          <p:nvPr/>
        </p:nvSpPr>
        <p:spPr>
          <a:xfrm>
            <a:off x="11986533" y="7622446"/>
            <a:ext cx="3356267" cy="1296533"/>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2100" b="1" kern="0">
                <a:solidFill>
                  <a:srgbClr val="FFFFFF"/>
                </a:solidFill>
                <a:latin typeface="Raleway"/>
                <a:ea typeface="Raleway"/>
                <a:cs typeface="Raleway"/>
                <a:sym typeface="Raleway"/>
              </a:rPr>
              <a:t>Optimize Testing:</a:t>
            </a:r>
            <a:r>
              <a:rPr lang="en-US" sz="2100" kern="0">
                <a:solidFill>
                  <a:srgbClr val="FFFFFF"/>
                </a:solidFill>
                <a:latin typeface="Raleway"/>
                <a:ea typeface="Raleway"/>
                <a:cs typeface="Raleway"/>
                <a:sym typeface="Raleway"/>
              </a:rPr>
              <a:t> Do more of the inexpensive testing first!</a:t>
            </a:r>
          </a:p>
        </p:txBody>
      </p:sp>
      <p:cxnSp>
        <p:nvCxnSpPr>
          <p:cNvPr id="717" name="Shape 717"/>
          <p:cNvCxnSpPr/>
          <p:nvPr/>
        </p:nvCxnSpPr>
        <p:spPr>
          <a:xfrm>
            <a:off x="11180178" y="7688579"/>
            <a:ext cx="0" cy="1164267"/>
          </a:xfrm>
          <a:prstGeom prst="straightConnector1">
            <a:avLst/>
          </a:prstGeom>
          <a:noFill/>
          <a:ln w="19050" cap="flat" cmpd="sng">
            <a:solidFill>
              <a:schemeClr val="accent1"/>
            </a:solidFill>
            <a:prstDash val="solid"/>
            <a:round/>
            <a:headEnd type="none" w="lg" len="lg"/>
            <a:tailEnd type="none" w="lg" len="lg"/>
          </a:ln>
        </p:spPr>
      </p:cxnSp>
    </p:spTree>
    <p:extLst>
      <p:ext uri="{BB962C8B-B14F-4D97-AF65-F5344CB8AC3E}">
        <p14:creationId xmlns:p14="http://schemas.microsoft.com/office/powerpoint/2010/main" val="359360162"/>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Additional Testing</a:t>
            </a:r>
            <a:endParaRPr lang="en-US" dirty="0"/>
          </a:p>
        </p:txBody>
      </p:sp>
      <p:sp>
        <p:nvSpPr>
          <p:cNvPr id="3" name="Subtitle 2"/>
          <p:cNvSpPr>
            <a:spLocks noGrp="1"/>
          </p:cNvSpPr>
          <p:nvPr>
            <p:ph type="subTitle" idx="1"/>
          </p:nvPr>
        </p:nvSpPr>
        <p:spPr/>
        <p:txBody>
          <a:bodyPr/>
          <a:lstStyle/>
          <a:p>
            <a:r>
              <a:rPr lang="en-US" dirty="0" smtClean="0"/>
              <a:t>What command would you use to complete lint testing?</a:t>
            </a:r>
          </a:p>
          <a:p>
            <a:r>
              <a:rPr lang="en-US" dirty="0" smtClean="0"/>
              <a:t>What command would you use to complete syntax testing?</a:t>
            </a:r>
          </a:p>
          <a:p>
            <a:r>
              <a:rPr lang="en-US" dirty="0" smtClean="0"/>
              <a:t>What command would you run to complete unit tests?</a:t>
            </a:r>
          </a:p>
          <a:p>
            <a:r>
              <a:rPr lang="en-US" dirty="0" smtClean="0"/>
              <a:t>What additional kitchen-related commands should we run?</a:t>
            </a:r>
          </a:p>
          <a:p>
            <a:r>
              <a:rPr lang="en-US" dirty="0" smtClean="0"/>
              <a:t>How would you </a:t>
            </a:r>
            <a:r>
              <a:rPr lang="en-US" dirty="0" err="1" smtClean="0"/>
              <a:t>InSpec</a:t>
            </a:r>
            <a:r>
              <a:rPr lang="en-US" dirty="0" smtClean="0"/>
              <a:t> exec your tests over the </a:t>
            </a:r>
            <a:r>
              <a:rPr lang="en-US" dirty="0" err="1" smtClean="0"/>
              <a:t>docker</a:t>
            </a:r>
            <a:r>
              <a:rPr lang="en-US" dirty="0" smtClean="0"/>
              <a:t> protocol?</a:t>
            </a:r>
          </a:p>
          <a:p>
            <a:endParaRPr lang="en-US" dirty="0"/>
          </a:p>
        </p:txBody>
      </p:sp>
    </p:spTree>
    <p:extLst>
      <p:ext uri="{BB962C8B-B14F-4D97-AF65-F5344CB8AC3E}">
        <p14:creationId xmlns:p14="http://schemas.microsoft.com/office/powerpoint/2010/main" val="325430330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Objectives</a:t>
            </a:r>
            <a:endParaRPr lang="en-US" dirty="0"/>
          </a:p>
        </p:txBody>
      </p:sp>
      <p:sp>
        <p:nvSpPr>
          <p:cNvPr id="3" name="Text Placeholder 2"/>
          <p:cNvSpPr>
            <a:spLocks noGrp="1"/>
          </p:cNvSpPr>
          <p:nvPr>
            <p:ph type="body" idx="1"/>
          </p:nvPr>
        </p:nvSpPr>
        <p:spPr/>
        <p:txBody>
          <a:bodyPr/>
          <a:lstStyle/>
          <a:p>
            <a:pPr marL="457200" indent="-457200">
              <a:buFont typeface="Wingdings" charset="2"/>
              <a:buChar char="ü"/>
            </a:pPr>
            <a:r>
              <a:rPr lang="en-US" dirty="0"/>
              <a:t>Execute an </a:t>
            </a:r>
            <a:r>
              <a:rPr lang="en-US" dirty="0" err="1"/>
              <a:t>InSpec</a:t>
            </a:r>
            <a:r>
              <a:rPr lang="en-US" dirty="0"/>
              <a:t> test on a local machine</a:t>
            </a:r>
          </a:p>
          <a:p>
            <a:pPr marL="457200" indent="-457200">
              <a:buFont typeface="Wingdings" charset="2"/>
              <a:buChar char="ü"/>
            </a:pPr>
            <a:r>
              <a:rPr lang="en-US" dirty="0"/>
              <a:t>Execute an </a:t>
            </a:r>
            <a:r>
              <a:rPr lang="en-US" dirty="0" err="1"/>
              <a:t>InSpec</a:t>
            </a:r>
            <a:r>
              <a:rPr lang="en-US" dirty="0"/>
              <a:t> test on a remote machine</a:t>
            </a:r>
          </a:p>
          <a:p>
            <a:pPr marL="457200" indent="-457200">
              <a:buFont typeface="Wingdings" charset="2"/>
              <a:buChar char="ü"/>
            </a:pPr>
            <a:r>
              <a:rPr lang="en-US" dirty="0"/>
              <a:t>Generate an </a:t>
            </a:r>
            <a:r>
              <a:rPr lang="en-US" dirty="0" err="1"/>
              <a:t>InSpec</a:t>
            </a:r>
            <a:r>
              <a:rPr lang="en-US" dirty="0"/>
              <a:t> profile</a:t>
            </a:r>
          </a:p>
          <a:p>
            <a:pPr marL="457200" indent="-457200">
              <a:buFont typeface="Wingdings" charset="2"/>
              <a:buChar char="ü"/>
            </a:pPr>
            <a:r>
              <a:rPr lang="en-US" dirty="0"/>
              <a:t>Add </a:t>
            </a:r>
            <a:r>
              <a:rPr lang="en-US" dirty="0" err="1"/>
              <a:t>InSpec</a:t>
            </a:r>
            <a:r>
              <a:rPr lang="en-US" dirty="0"/>
              <a:t>-based integration test to a Chef cookbook</a:t>
            </a:r>
          </a:p>
          <a:p>
            <a:pPr marL="457200" indent="-457200">
              <a:buFont typeface="Wingdings" charset="2"/>
              <a:buChar char="ü"/>
            </a:pPr>
            <a:r>
              <a:rPr lang="en-US" dirty="0"/>
              <a:t>Run </a:t>
            </a:r>
            <a:r>
              <a:rPr lang="en-US" dirty="0" err="1"/>
              <a:t>InSpec</a:t>
            </a:r>
            <a:r>
              <a:rPr lang="en-US" dirty="0"/>
              <a:t>-based integrations tests during Chef cookbook development</a:t>
            </a:r>
          </a:p>
          <a:p>
            <a:r>
              <a:rPr lang="en-US" dirty="0"/>
              <a:t>List additional resources and places to look for support with </a:t>
            </a:r>
            <a:r>
              <a:rPr lang="en-US" dirty="0" err="1" smtClean="0"/>
              <a:t>InSpec</a:t>
            </a:r>
            <a:endParaRPr lang="en-US" dirty="0"/>
          </a:p>
        </p:txBody>
      </p:sp>
    </p:spTree>
    <p:extLst>
      <p:ext uri="{BB962C8B-B14F-4D97-AF65-F5344CB8AC3E}">
        <p14:creationId xmlns:p14="http://schemas.microsoft.com/office/powerpoint/2010/main" val="338933932"/>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Further Resources</a:t>
            </a:r>
            <a:endParaRPr lang="en-US" dirty="0"/>
          </a:p>
        </p:txBody>
      </p:sp>
      <p:sp>
        <p:nvSpPr>
          <p:cNvPr id="3" name="Subtitle 2"/>
          <p:cNvSpPr>
            <a:spLocks noGrp="1"/>
          </p:cNvSpPr>
          <p:nvPr>
            <p:ph type="subTitle" idx="1"/>
          </p:nvPr>
        </p:nvSpPr>
        <p:spPr/>
        <p:txBody>
          <a:bodyPr/>
          <a:lstStyle/>
          <a:p>
            <a:r>
              <a:rPr lang="en-US" dirty="0" smtClean="0"/>
              <a:t>Where to go for additional help</a:t>
            </a:r>
            <a:endParaRPr lang="en-US" dirty="0"/>
          </a:p>
        </p:txBody>
      </p:sp>
    </p:spTree>
    <p:extLst>
      <p:ext uri="{BB962C8B-B14F-4D97-AF65-F5344CB8AC3E}">
        <p14:creationId xmlns:p14="http://schemas.microsoft.com/office/powerpoint/2010/main" val="1377841640"/>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Community Resources</a:t>
            </a:r>
            <a:endParaRPr lang="en-US" dirty="0"/>
          </a:p>
        </p:txBody>
      </p:sp>
      <p:sp>
        <p:nvSpPr>
          <p:cNvPr id="3" name="Text Placeholder 2"/>
          <p:cNvSpPr>
            <a:spLocks noGrp="1"/>
          </p:cNvSpPr>
          <p:nvPr>
            <p:ph type="body" idx="1"/>
          </p:nvPr>
        </p:nvSpPr>
        <p:spPr/>
        <p:txBody>
          <a:bodyPr/>
          <a:lstStyle/>
          <a:p>
            <a:r>
              <a:rPr lang="en-US" sz="2600" dirty="0" err="1" smtClean="0"/>
              <a:t>InSpec</a:t>
            </a:r>
            <a:r>
              <a:rPr lang="en-US" sz="2600" dirty="0" smtClean="0"/>
              <a:t> Website, includes tutorials </a:t>
            </a:r>
            <a:r>
              <a:rPr lang="en-US" sz="2600" dirty="0"/>
              <a:t>and docs - </a:t>
            </a:r>
            <a:r>
              <a:rPr lang="en-US" sz="2600" dirty="0">
                <a:hlinkClick r:id="rId2"/>
              </a:rPr>
              <a:t>http://inspec.io</a:t>
            </a:r>
            <a:r>
              <a:rPr lang="en-US" sz="2600" dirty="0" smtClean="0">
                <a:hlinkClick r:id="rId2"/>
              </a:rPr>
              <a:t>/</a:t>
            </a:r>
            <a:endParaRPr lang="en-US" sz="2600" dirty="0" smtClean="0"/>
          </a:p>
          <a:p>
            <a:r>
              <a:rPr lang="en-US" sz="2600" dirty="0" smtClean="0"/>
              <a:t>#</a:t>
            </a:r>
            <a:r>
              <a:rPr lang="en-US" sz="2600" dirty="0" err="1" smtClean="0"/>
              <a:t>inspec</a:t>
            </a:r>
            <a:r>
              <a:rPr lang="en-US" sz="2600" dirty="0" smtClean="0"/>
              <a:t> channel of the Chef </a:t>
            </a:r>
            <a:r>
              <a:rPr lang="en-US" sz="2600" dirty="0"/>
              <a:t>Community Slack - </a:t>
            </a:r>
            <a:r>
              <a:rPr lang="en-US" sz="2600" dirty="0">
                <a:hlinkClick r:id="rId3"/>
              </a:rPr>
              <a:t>http://community-slack.chef.io</a:t>
            </a:r>
            <a:r>
              <a:rPr lang="en-US" sz="2600" dirty="0" smtClean="0">
                <a:hlinkClick r:id="rId3"/>
              </a:rPr>
              <a:t>/</a:t>
            </a:r>
            <a:endParaRPr lang="en-US" sz="2600" dirty="0" smtClean="0"/>
          </a:p>
          <a:p>
            <a:r>
              <a:rPr lang="en-US" sz="2600" dirty="0" err="1" smtClean="0"/>
              <a:t>InSpec</a:t>
            </a:r>
            <a:r>
              <a:rPr lang="en-US" sz="2600" dirty="0" smtClean="0"/>
              <a:t> category of the Chef </a:t>
            </a:r>
            <a:r>
              <a:rPr lang="en-US" sz="2600" dirty="0"/>
              <a:t>Mailing List - </a:t>
            </a:r>
            <a:r>
              <a:rPr lang="en-US" sz="2600" dirty="0">
                <a:hlinkClick r:id="rId4"/>
              </a:rPr>
              <a:t>https://discourse.chef.io/c/</a:t>
            </a:r>
            <a:r>
              <a:rPr lang="en-US" sz="2600" dirty="0" smtClean="0">
                <a:hlinkClick r:id="rId4"/>
              </a:rPr>
              <a:t>inspec</a:t>
            </a:r>
            <a:r>
              <a:rPr lang="en-US" sz="2600" dirty="0" smtClean="0"/>
              <a:t> </a:t>
            </a:r>
          </a:p>
          <a:p>
            <a:r>
              <a:rPr lang="en-US" sz="2600" dirty="0" smtClean="0"/>
              <a:t>Compliance Profiles on the </a:t>
            </a:r>
            <a:r>
              <a:rPr lang="en-US" sz="2600" dirty="0"/>
              <a:t>Supermarket - </a:t>
            </a:r>
            <a:r>
              <a:rPr lang="en-US" sz="2600" dirty="0">
                <a:hlinkClick r:id="rId5"/>
              </a:rPr>
              <a:t>https://supermarket.chef.io/tools?type=</a:t>
            </a:r>
            <a:r>
              <a:rPr lang="en-US" sz="2600" dirty="0" smtClean="0">
                <a:hlinkClick r:id="rId5"/>
              </a:rPr>
              <a:t>compliance_profile</a:t>
            </a:r>
            <a:r>
              <a:rPr lang="en-US" sz="2600" dirty="0" smtClean="0"/>
              <a:t> </a:t>
            </a:r>
          </a:p>
          <a:p>
            <a:r>
              <a:rPr lang="en-US" sz="2600" dirty="0" smtClean="0"/>
              <a:t>Open </a:t>
            </a:r>
            <a:r>
              <a:rPr lang="en-US" sz="2600" dirty="0"/>
              <a:t>Source Project - </a:t>
            </a:r>
            <a:r>
              <a:rPr lang="en-US" sz="2600" dirty="0">
                <a:hlinkClick r:id="rId6"/>
              </a:rPr>
              <a:t>https://github.com/chef/</a:t>
            </a:r>
            <a:r>
              <a:rPr lang="en-US" sz="2600" dirty="0" smtClean="0">
                <a:hlinkClick r:id="rId6"/>
              </a:rPr>
              <a:t>inspec</a:t>
            </a:r>
            <a:r>
              <a:rPr lang="en-US" sz="2600" dirty="0" smtClean="0"/>
              <a:t> </a:t>
            </a:r>
            <a:endParaRPr lang="en-US" sz="2600" dirty="0"/>
          </a:p>
        </p:txBody>
      </p:sp>
    </p:spTree>
    <p:extLst>
      <p:ext uri="{BB962C8B-B14F-4D97-AF65-F5344CB8AC3E}">
        <p14:creationId xmlns:p14="http://schemas.microsoft.com/office/powerpoint/2010/main" val="1371390106"/>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pic>
        <p:nvPicPr>
          <p:cNvPr id="40" name="Shape 40"/>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41" name="Shape 41"/>
          <p:cNvSpPr/>
          <p:nvPr/>
        </p:nvSpPr>
        <p:spPr>
          <a:xfrm>
            <a:off x="0" y="8415420"/>
            <a:ext cx="16255998" cy="728580"/>
          </a:xfrm>
          <a:prstGeom prst="rect">
            <a:avLst/>
          </a:prstGeom>
          <a:solidFill>
            <a:schemeClr val="accent1"/>
          </a:solidFill>
          <a:ln>
            <a:noFill/>
          </a:ln>
        </p:spPr>
        <p:txBody>
          <a:bodyPr lIns="101581" tIns="50776" rIns="101581" bIns="50776" anchor="ctr" anchorCtr="0">
            <a:noAutofit/>
          </a:bodyPr>
          <a:lstStyle/>
          <a:p>
            <a:pPr algn="ctr" defTabSz="1015990" fontAlgn="auto">
              <a:spcBef>
                <a:spcPts val="0"/>
              </a:spcBef>
              <a:spcAft>
                <a:spcPts val="0"/>
              </a:spcAft>
              <a:buSzPct val="25000"/>
            </a:pPr>
            <a:endParaRPr lang="en-US" sz="2700" kern="0" baseline="30000" dirty="0">
              <a:solidFill>
                <a:srgbClr val="FFFFFF"/>
              </a:solidFill>
              <a:latin typeface="Gill Sans"/>
              <a:ea typeface="Gill Sans"/>
              <a:cs typeface="Gill Sans"/>
              <a:sym typeface="Gill Sans"/>
            </a:endParaRPr>
          </a:p>
        </p:txBody>
      </p:sp>
    </p:spTree>
    <p:extLst>
      <p:ext uri="{BB962C8B-B14F-4D97-AF65-F5344CB8AC3E}">
        <p14:creationId xmlns:p14="http://schemas.microsoft.com/office/powerpoint/2010/main" val="1483064259"/>
      </p:ext>
    </p:extLst>
  </p:cSld>
  <p:clrMapOvr>
    <a:masterClrMapping/>
  </p:clrMapOvr>
  <p:transition xmlns:p14="http://schemas.microsoft.com/office/powerpoint/2010/main" spd="med">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idx="1"/>
          </p:nvPr>
        </p:nvSpPr>
        <p:spPr/>
        <p:txBody>
          <a:bodyPr/>
          <a:lstStyle/>
          <a:p>
            <a:pPr marL="457200" indent="-457200">
              <a:buFont typeface="Wingdings" charset="2"/>
              <a:buChar char="ü"/>
            </a:pPr>
            <a:r>
              <a:rPr lang="en-US" dirty="0"/>
              <a:t>Execute an </a:t>
            </a:r>
            <a:r>
              <a:rPr lang="en-US" dirty="0" err="1"/>
              <a:t>InSpec</a:t>
            </a:r>
            <a:r>
              <a:rPr lang="en-US" dirty="0"/>
              <a:t> test on a local machine</a:t>
            </a:r>
          </a:p>
          <a:p>
            <a:pPr marL="457200" indent="-457200">
              <a:buFont typeface="Wingdings" charset="2"/>
              <a:buChar char="ü"/>
            </a:pPr>
            <a:r>
              <a:rPr lang="en-US" dirty="0"/>
              <a:t>Execute an </a:t>
            </a:r>
            <a:r>
              <a:rPr lang="en-US" dirty="0" err="1"/>
              <a:t>InSpec</a:t>
            </a:r>
            <a:r>
              <a:rPr lang="en-US" dirty="0"/>
              <a:t> test on a remote machine</a:t>
            </a:r>
          </a:p>
          <a:p>
            <a:pPr marL="457200" indent="-457200">
              <a:buFont typeface="Wingdings" charset="2"/>
              <a:buChar char="ü"/>
            </a:pPr>
            <a:r>
              <a:rPr lang="en-US" dirty="0"/>
              <a:t>Generate an </a:t>
            </a:r>
            <a:r>
              <a:rPr lang="en-US" dirty="0" err="1"/>
              <a:t>InSpec</a:t>
            </a:r>
            <a:r>
              <a:rPr lang="en-US" dirty="0"/>
              <a:t> profile</a:t>
            </a:r>
          </a:p>
          <a:p>
            <a:pPr marL="457200" indent="-457200">
              <a:buFont typeface="Wingdings" charset="2"/>
              <a:buChar char="ü"/>
            </a:pPr>
            <a:r>
              <a:rPr lang="en-US" dirty="0"/>
              <a:t>Add </a:t>
            </a:r>
            <a:r>
              <a:rPr lang="en-US" dirty="0" err="1"/>
              <a:t>InSpec</a:t>
            </a:r>
            <a:r>
              <a:rPr lang="en-US" dirty="0"/>
              <a:t>-based integration test to a Chef cookbook</a:t>
            </a:r>
          </a:p>
          <a:p>
            <a:pPr marL="457200" indent="-457200">
              <a:buFont typeface="Wingdings" charset="2"/>
              <a:buChar char="ü"/>
            </a:pPr>
            <a:r>
              <a:rPr lang="en-US" dirty="0"/>
              <a:t>Run </a:t>
            </a:r>
            <a:r>
              <a:rPr lang="en-US" dirty="0" err="1"/>
              <a:t>InSpec</a:t>
            </a:r>
            <a:r>
              <a:rPr lang="en-US" dirty="0"/>
              <a:t>-based integrations tests during Chef cookbook development</a:t>
            </a:r>
          </a:p>
          <a:p>
            <a:pPr marL="457200" indent="-457200">
              <a:buFont typeface="Wingdings" charset="2"/>
              <a:buChar char="ü"/>
            </a:pPr>
            <a:r>
              <a:rPr lang="en-US" dirty="0"/>
              <a:t>List additional resources and places to look for support with </a:t>
            </a:r>
            <a:r>
              <a:rPr lang="en-US" dirty="0" err="1" smtClean="0"/>
              <a:t>InSpec</a:t>
            </a:r>
            <a:endParaRPr lang="en-US" dirty="0"/>
          </a:p>
        </p:txBody>
      </p:sp>
    </p:spTree>
    <p:extLst>
      <p:ext uri="{BB962C8B-B14F-4D97-AF65-F5344CB8AC3E}">
        <p14:creationId xmlns:p14="http://schemas.microsoft.com/office/powerpoint/2010/main" val="2782337449"/>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More hands-on Exercises</a:t>
            </a:r>
            <a:endParaRPr lang="en-US" dirty="0"/>
          </a:p>
        </p:txBody>
      </p:sp>
      <p:sp>
        <p:nvSpPr>
          <p:cNvPr id="3" name="Subtitle 2"/>
          <p:cNvSpPr>
            <a:spLocks noGrp="1"/>
          </p:cNvSpPr>
          <p:nvPr>
            <p:ph type="subTitle" idx="1"/>
          </p:nvPr>
        </p:nvSpPr>
        <p:spPr/>
        <p:txBody>
          <a:bodyPr/>
          <a:lstStyle/>
          <a:p>
            <a:r>
              <a:rPr lang="en-US" dirty="0" smtClean="0"/>
              <a:t>Still have time to play around?</a:t>
            </a:r>
            <a:endParaRPr lang="en-US" dirty="0"/>
          </a:p>
        </p:txBody>
      </p:sp>
    </p:spTree>
    <p:extLst>
      <p:ext uri="{BB962C8B-B14F-4D97-AF65-F5344CB8AC3E}">
        <p14:creationId xmlns:p14="http://schemas.microsoft.com/office/powerpoint/2010/main" val="102710309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Infrastructure as Code</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2973483"/>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Remediate </a:t>
            </a:r>
            <a:r>
              <a:rPr lang="en-US" dirty="0" err="1" smtClean="0"/>
              <a:t>ssh</a:t>
            </a:r>
            <a:r>
              <a:rPr lang="en-US" dirty="0" smtClean="0"/>
              <a:t> Protocol</a:t>
            </a:r>
            <a:endParaRPr lang="en-US" dirty="0"/>
          </a:p>
        </p:txBody>
      </p:sp>
      <p:sp>
        <p:nvSpPr>
          <p:cNvPr id="3" name="Subtitle 2"/>
          <p:cNvSpPr>
            <a:spLocks noGrp="1"/>
          </p:cNvSpPr>
          <p:nvPr>
            <p:ph type="subTitle" idx="1"/>
          </p:nvPr>
        </p:nvSpPr>
        <p:spPr/>
        <p:txBody>
          <a:bodyPr/>
          <a:lstStyle/>
          <a:p>
            <a:r>
              <a:rPr lang="en-US" dirty="0" smtClean="0"/>
              <a:t>Write a cookbook to manage </a:t>
            </a:r>
            <a:r>
              <a:rPr lang="en-US" dirty="0" err="1" smtClean="0"/>
              <a:t>ssh</a:t>
            </a:r>
            <a:endParaRPr lang="en-US" dirty="0" smtClean="0"/>
          </a:p>
          <a:p>
            <a:r>
              <a:rPr lang="en-US" dirty="0" smtClean="0"/>
              <a:t>Verify the Protocol is set appropriately</a:t>
            </a:r>
          </a:p>
          <a:p>
            <a:r>
              <a:rPr lang="en-US" dirty="0" smtClean="0"/>
              <a:t>Apply the recipe to your local machine with </a:t>
            </a:r>
            <a:r>
              <a:rPr lang="en-US" dirty="0" smtClean="0">
                <a:latin typeface="Courier New"/>
                <a:cs typeface="Courier New"/>
              </a:rPr>
              <a:t>chef-client --local</a:t>
            </a:r>
            <a:r>
              <a:rPr lang="en-US" dirty="0" smtClean="0"/>
              <a:t> (if you dare!)</a:t>
            </a:r>
          </a:p>
          <a:p>
            <a:r>
              <a:rPr lang="en-US" dirty="0" smtClean="0"/>
              <a:t>Verify your colleague’s work</a:t>
            </a:r>
            <a:endParaRPr lang="en-US" dirty="0"/>
          </a:p>
        </p:txBody>
      </p:sp>
    </p:spTree>
    <p:extLst>
      <p:ext uri="{BB962C8B-B14F-4D97-AF65-F5344CB8AC3E}">
        <p14:creationId xmlns:p14="http://schemas.microsoft.com/office/powerpoint/2010/main" val="389827649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Build additional CIS controls</a:t>
            </a:r>
            <a:endParaRPr lang="en-US" dirty="0"/>
          </a:p>
        </p:txBody>
      </p:sp>
      <p:sp>
        <p:nvSpPr>
          <p:cNvPr id="3" name="Subtitle 2"/>
          <p:cNvSpPr>
            <a:spLocks noGrp="1"/>
          </p:cNvSpPr>
          <p:nvPr>
            <p:ph type="subTitle" idx="1"/>
          </p:nvPr>
        </p:nvSpPr>
        <p:spPr/>
        <p:txBody>
          <a:bodyPr/>
          <a:lstStyle/>
          <a:p>
            <a:r>
              <a:rPr lang="en-US" dirty="0"/>
              <a:t>https://</a:t>
            </a:r>
            <a:r>
              <a:rPr lang="en-US" dirty="0" err="1"/>
              <a:t>github.com</a:t>
            </a:r>
            <a:r>
              <a:rPr lang="en-US" dirty="0"/>
              <a:t>/chef-training/workshops/tree/master/</a:t>
            </a:r>
            <a:r>
              <a:rPr lang="en-US" dirty="0" err="1"/>
              <a:t>InSpec</a:t>
            </a:r>
            <a:endParaRPr lang="en-US" dirty="0"/>
          </a:p>
        </p:txBody>
      </p:sp>
    </p:spTree>
    <p:extLst>
      <p:ext uri="{BB962C8B-B14F-4D97-AF65-F5344CB8AC3E}">
        <p14:creationId xmlns:p14="http://schemas.microsoft.com/office/powerpoint/2010/main" val="39571759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Supermarket Profiles</a:t>
            </a:r>
            <a:endParaRPr lang="en-US" dirty="0"/>
          </a:p>
        </p:txBody>
      </p:sp>
      <p:sp>
        <p:nvSpPr>
          <p:cNvPr id="3" name="Subtitle 2"/>
          <p:cNvSpPr>
            <a:spLocks noGrp="1"/>
          </p:cNvSpPr>
          <p:nvPr>
            <p:ph type="subTitle" idx="1"/>
          </p:nvPr>
        </p:nvSpPr>
        <p:spPr/>
        <p:txBody>
          <a:bodyPr/>
          <a:lstStyle/>
          <a:p>
            <a:r>
              <a:rPr lang="en-US" dirty="0" smtClean="0"/>
              <a:t>List profiles available on the Supermarket</a:t>
            </a:r>
          </a:p>
          <a:p>
            <a:r>
              <a:rPr lang="en-US" dirty="0" smtClean="0"/>
              <a:t>View information </a:t>
            </a:r>
            <a:r>
              <a:rPr lang="en-US" dirty="0"/>
              <a:t>about the </a:t>
            </a:r>
            <a:r>
              <a:rPr lang="en-US" dirty="0" err="1"/>
              <a:t>dev</a:t>
            </a:r>
            <a:r>
              <a:rPr lang="en-US" dirty="0"/>
              <a:t>-sec/</a:t>
            </a:r>
            <a:r>
              <a:rPr lang="en-US" dirty="0" err="1"/>
              <a:t>ssh</a:t>
            </a:r>
            <a:r>
              <a:rPr lang="en-US" dirty="0"/>
              <a:t>-</a:t>
            </a:r>
            <a:r>
              <a:rPr lang="en-US" dirty="0" smtClean="0"/>
              <a:t>baseline profile</a:t>
            </a:r>
          </a:p>
          <a:p>
            <a:r>
              <a:rPr lang="en-US" dirty="0"/>
              <a:t>Execute the </a:t>
            </a:r>
            <a:r>
              <a:rPr lang="en-US" dirty="0" err="1"/>
              <a:t>dev</a:t>
            </a:r>
            <a:r>
              <a:rPr lang="en-US" dirty="0"/>
              <a:t>-sec/</a:t>
            </a:r>
            <a:r>
              <a:rPr lang="en-US" dirty="0" err="1"/>
              <a:t>ssh</a:t>
            </a:r>
            <a:r>
              <a:rPr lang="en-US" dirty="0"/>
              <a:t>-</a:t>
            </a:r>
            <a:r>
              <a:rPr lang="en-US" dirty="0" smtClean="0"/>
              <a:t>baseline profile from the Supermarket</a:t>
            </a:r>
          </a:p>
          <a:p>
            <a:r>
              <a:rPr lang="en-US" dirty="0" smtClean="0"/>
              <a:t>Write a cookbook to remediate failing </a:t>
            </a:r>
            <a:r>
              <a:rPr lang="en-US" dirty="0"/>
              <a:t>controls from </a:t>
            </a:r>
            <a:r>
              <a:rPr lang="en-US" dirty="0" err="1"/>
              <a:t>dev</a:t>
            </a:r>
            <a:r>
              <a:rPr lang="en-US" dirty="0"/>
              <a:t>-sec/</a:t>
            </a:r>
            <a:r>
              <a:rPr lang="en-US" dirty="0" err="1"/>
              <a:t>ssh</a:t>
            </a:r>
            <a:r>
              <a:rPr lang="en-US" dirty="0"/>
              <a:t>-baseline</a:t>
            </a:r>
          </a:p>
        </p:txBody>
      </p:sp>
    </p:spTree>
    <p:extLst>
      <p:ext uri="{BB962C8B-B14F-4D97-AF65-F5344CB8AC3E}">
        <p14:creationId xmlns:p14="http://schemas.microsoft.com/office/powerpoint/2010/main" val="274277989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Unit Testing</a:t>
            </a:r>
            <a:endParaRPr lang="en-US" dirty="0"/>
          </a:p>
        </p:txBody>
      </p:sp>
      <p:sp>
        <p:nvSpPr>
          <p:cNvPr id="3" name="Subtitle 2"/>
          <p:cNvSpPr>
            <a:spLocks noGrp="1"/>
          </p:cNvSpPr>
          <p:nvPr>
            <p:ph type="subTitle" idx="1"/>
          </p:nvPr>
        </p:nvSpPr>
        <p:spPr/>
        <p:txBody>
          <a:bodyPr/>
          <a:lstStyle/>
          <a:p>
            <a:r>
              <a:rPr lang="en-US" dirty="0" smtClean="0"/>
              <a:t>Add unit testing to our apache cookbook</a:t>
            </a:r>
          </a:p>
          <a:p>
            <a:r>
              <a:rPr lang="en-US" dirty="0" smtClean="0"/>
              <a:t>Create a cookbook to remediate the failing </a:t>
            </a:r>
            <a:r>
              <a:rPr lang="en-US" dirty="0" err="1" smtClean="0"/>
              <a:t>ssh</a:t>
            </a:r>
            <a:r>
              <a:rPr lang="en-US" dirty="0" smtClean="0"/>
              <a:t> controls; include unit tests</a:t>
            </a:r>
            <a:endParaRPr lang="en-US" dirty="0"/>
          </a:p>
        </p:txBody>
      </p:sp>
    </p:spTree>
    <p:extLst>
      <p:ext uri="{BB962C8B-B14F-4D97-AF65-F5344CB8AC3E}">
        <p14:creationId xmlns:p14="http://schemas.microsoft.com/office/powerpoint/2010/main" val="285754119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Introduction to </a:t>
            </a:r>
            <a:r>
              <a:rPr lang="en-US" dirty="0" err="1" smtClean="0"/>
              <a:t>InSpec</a:t>
            </a:r>
            <a:endParaRPr lang="en-US" sz="4100" dirty="0"/>
          </a:p>
        </p:txBody>
      </p:sp>
      <p:sp>
        <p:nvSpPr>
          <p:cNvPr id="6" name="Subtitle 5"/>
          <p:cNvSpPr>
            <a:spLocks noGrp="1"/>
          </p:cNvSpPr>
          <p:nvPr>
            <p:ph type="subTitle" idx="1"/>
          </p:nvPr>
        </p:nvSpPr>
        <p:spPr/>
        <p:txBody>
          <a:bodyPr/>
          <a:lstStyle/>
          <a:p>
            <a:endParaRPr lang="en-US"/>
          </a:p>
        </p:txBody>
      </p:sp>
      <p:sp>
        <p:nvSpPr>
          <p:cNvPr id="7" name="Subtitle 6"/>
          <p:cNvSpPr>
            <a:spLocks noGrp="1"/>
          </p:cNvSpPr>
          <p:nvPr>
            <p:ph type="subTitle" idx="2"/>
          </p:nvPr>
        </p:nvSpPr>
        <p:spPr/>
        <p:txBody>
          <a:bodyPr/>
          <a:lstStyle/>
          <a:p>
            <a:endParaRPr lang="en-US"/>
          </a:p>
        </p:txBody>
      </p:sp>
    </p:spTree>
    <p:extLst>
      <p:ext uri="{BB962C8B-B14F-4D97-AF65-F5344CB8AC3E}">
        <p14:creationId xmlns:p14="http://schemas.microsoft.com/office/powerpoint/2010/main" val="4182519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Shape 477"/>
          <p:cNvSpPr txBox="1">
            <a:spLocks noGrp="1"/>
          </p:cNvSpPr>
          <p:nvPr>
            <p:ph type="title"/>
          </p:nvPr>
        </p:nvSpPr>
        <p:spPr>
          <a:prstGeom prst="rect">
            <a:avLst/>
          </a:prstGeom>
          <a:noFill/>
          <a:ln>
            <a:noFill/>
          </a:ln>
        </p:spPr>
        <p:txBody>
          <a:bodyPr lIns="0" tIns="0" rIns="0" bIns="0" anchor="t" anchorCtr="0">
            <a:noAutofit/>
          </a:bodyPr>
          <a:lstStyle/>
          <a:p>
            <a:pPr>
              <a:buClr>
                <a:schemeClr val="accent1"/>
              </a:buClr>
              <a:buSzPct val="25000"/>
            </a:pPr>
            <a:r>
              <a:rPr lang="en-US" dirty="0" smtClean="0">
                <a:solidFill>
                  <a:schemeClr val="accent2"/>
                </a:solidFill>
              </a:rPr>
              <a:t>Infrastructure as Code</a:t>
            </a:r>
            <a:endParaRPr lang="en-US" dirty="0">
              <a:solidFill>
                <a:schemeClr val="accent2"/>
              </a:solidFill>
            </a:endParaRPr>
          </a:p>
        </p:txBody>
      </p:sp>
      <p:sp>
        <p:nvSpPr>
          <p:cNvPr id="478" name="Shape 478"/>
          <p:cNvSpPr txBox="1">
            <a:spLocks noGrp="1"/>
          </p:cNvSpPr>
          <p:nvPr>
            <p:ph type="body" idx="1"/>
          </p:nvPr>
        </p:nvSpPr>
        <p:spPr>
          <a:prstGeom prst="rect">
            <a:avLst/>
          </a:prstGeom>
        </p:spPr>
        <p:txBody>
          <a:bodyPr lIns="121879" tIns="121879" rIns="121879" bIns="121879" anchor="t" anchorCtr="0">
            <a:noAutofit/>
          </a:bodyPr>
          <a:lstStyle/>
          <a:p>
            <a:pPr marL="812587" indent="-406293">
              <a:spcBef>
                <a:spcPts val="0"/>
              </a:spcBef>
              <a:spcAft>
                <a:spcPts val="1778"/>
              </a:spcAft>
              <a:buFont typeface="Raleway"/>
              <a:buChar char="●"/>
            </a:pPr>
            <a:r>
              <a:rPr lang="en-US" dirty="0" smtClean="0">
                <a:solidFill>
                  <a:schemeClr val="dk1"/>
                </a:solidFill>
              </a:rPr>
              <a:t>Programmatically provision and configure components</a:t>
            </a:r>
            <a:endParaRPr lang="en-US" dirty="0">
              <a:solidFill>
                <a:schemeClr val="dk1"/>
              </a:solidFill>
            </a:endParaRPr>
          </a:p>
          <a:p>
            <a:pPr marL="812587" indent="-406293">
              <a:spcBef>
                <a:spcPts val="0"/>
              </a:spcBef>
              <a:spcAft>
                <a:spcPts val="1778"/>
              </a:spcAft>
              <a:buFont typeface="Raleway"/>
              <a:buChar char="●"/>
            </a:pPr>
            <a:r>
              <a:rPr lang="en-US" dirty="0" smtClean="0">
                <a:solidFill>
                  <a:schemeClr val="dk1"/>
                </a:solidFill>
              </a:rPr>
              <a:t>Treat like any other code base</a:t>
            </a:r>
            <a:endParaRPr lang="en-US" dirty="0">
              <a:solidFill>
                <a:schemeClr val="dk1"/>
              </a:solidFill>
            </a:endParaRPr>
          </a:p>
          <a:p>
            <a:pPr marL="812587" indent="-406293">
              <a:spcBef>
                <a:spcPts val="0"/>
              </a:spcBef>
              <a:spcAft>
                <a:spcPts val="1778"/>
              </a:spcAft>
              <a:buFont typeface="Raleway"/>
              <a:buChar char="●"/>
            </a:pPr>
            <a:r>
              <a:rPr lang="en-US" dirty="0" smtClean="0">
                <a:solidFill>
                  <a:schemeClr val="dk1"/>
                </a:solidFill>
              </a:rPr>
              <a:t>Reconstruct business from code repository, data backup, and compute resources</a:t>
            </a:r>
            <a:endParaRPr lang="en-US" dirty="0">
              <a:solidFill>
                <a:schemeClr val="dk1"/>
              </a:solidFill>
            </a:endParaRPr>
          </a:p>
        </p:txBody>
      </p:sp>
      <p:sp>
        <p:nvSpPr>
          <p:cNvPr id="480" name="Shape 480"/>
          <p:cNvSpPr txBox="1"/>
          <p:nvPr/>
        </p:nvSpPr>
        <p:spPr>
          <a:xfrm>
            <a:off x="948268" y="6432585"/>
            <a:ext cx="7450667" cy="532267"/>
          </a:xfrm>
          <a:prstGeom prst="rect">
            <a:avLst/>
          </a:prstGeom>
          <a:noFill/>
          <a:ln>
            <a:noFill/>
          </a:ln>
        </p:spPr>
        <p:txBody>
          <a:bodyPr lIns="0" tIns="0" rIns="0" bIns="0" anchor="t" anchorCtr="0">
            <a:noAutofit/>
          </a:bodyPr>
          <a:lstStyle/>
          <a:p>
            <a:pPr defTabSz="1625244" fontAlgn="auto">
              <a:spcBef>
                <a:spcPts val="0"/>
              </a:spcBef>
              <a:spcAft>
                <a:spcPts val="0"/>
              </a:spcAft>
              <a:buSzPct val="25000"/>
            </a:pPr>
            <a:endParaRPr lang="en-US" sz="3200" b="1" kern="0" dirty="0">
              <a:solidFill>
                <a:srgbClr val="FFFFFF"/>
              </a:solidFill>
              <a:latin typeface="Raleway"/>
              <a:ea typeface="Raleway"/>
              <a:cs typeface="Raleway"/>
              <a:sym typeface="Raleway"/>
            </a:endParaRPr>
          </a:p>
        </p:txBody>
      </p:sp>
      <p:sp>
        <p:nvSpPr>
          <p:cNvPr id="482" name="Shape 482"/>
          <p:cNvSpPr txBox="1"/>
          <p:nvPr/>
        </p:nvSpPr>
        <p:spPr>
          <a:xfrm>
            <a:off x="948267" y="7555600"/>
            <a:ext cx="3963200" cy="838933"/>
          </a:xfrm>
          <a:prstGeom prst="rect">
            <a:avLst/>
          </a:prstGeom>
          <a:noFill/>
          <a:ln>
            <a:noFill/>
          </a:ln>
        </p:spPr>
        <p:txBody>
          <a:bodyPr lIns="0" tIns="0" rIns="0" bIns="0" anchor="ctr" anchorCtr="0">
            <a:noAutofit/>
          </a:bodyPr>
          <a:lstStyle/>
          <a:p>
            <a:pPr defTabSz="1625244" fontAlgn="auto">
              <a:lnSpc>
                <a:spcPct val="115000"/>
              </a:lnSpc>
              <a:spcBef>
                <a:spcPts val="0"/>
              </a:spcBef>
              <a:spcAft>
                <a:spcPts val="0"/>
              </a:spcAft>
              <a:buSzPct val="25000"/>
            </a:pPr>
            <a:endParaRPr lang="en-US" sz="2300" kern="0" dirty="0">
              <a:solidFill>
                <a:srgbClr val="FFFFFF"/>
              </a:solidFill>
              <a:latin typeface="Raleway"/>
              <a:ea typeface="Raleway"/>
              <a:cs typeface="Raleway"/>
              <a:sym typeface="Raleway"/>
            </a:endParaRPr>
          </a:p>
        </p:txBody>
      </p:sp>
      <p:sp>
        <p:nvSpPr>
          <p:cNvPr id="483" name="Shape 483"/>
          <p:cNvSpPr txBox="1"/>
          <p:nvPr/>
        </p:nvSpPr>
        <p:spPr>
          <a:xfrm>
            <a:off x="5657333" y="7555600"/>
            <a:ext cx="2870400" cy="838933"/>
          </a:xfrm>
          <a:prstGeom prst="rect">
            <a:avLst/>
          </a:prstGeom>
          <a:noFill/>
          <a:ln>
            <a:noFill/>
          </a:ln>
        </p:spPr>
        <p:txBody>
          <a:bodyPr lIns="0" tIns="0" rIns="0" bIns="0" anchor="ctr" anchorCtr="0">
            <a:noAutofit/>
          </a:bodyPr>
          <a:lstStyle/>
          <a:p>
            <a:pPr defTabSz="1625244" fontAlgn="auto">
              <a:lnSpc>
                <a:spcPct val="115000"/>
              </a:lnSpc>
              <a:spcBef>
                <a:spcPts val="0"/>
              </a:spcBef>
              <a:spcAft>
                <a:spcPts val="0"/>
              </a:spcAft>
              <a:buSzPct val="25000"/>
            </a:pPr>
            <a:endParaRPr lang="en-US" sz="2300" kern="0" dirty="0">
              <a:solidFill>
                <a:srgbClr val="FFFFFF"/>
              </a:solidFill>
              <a:latin typeface="Raleway"/>
              <a:ea typeface="Raleway"/>
              <a:cs typeface="Raleway"/>
              <a:sym typeface="Raleway"/>
            </a:endParaRPr>
          </a:p>
        </p:txBody>
      </p:sp>
      <p:sp>
        <p:nvSpPr>
          <p:cNvPr id="485" name="Shape 485"/>
          <p:cNvSpPr txBox="1"/>
          <p:nvPr/>
        </p:nvSpPr>
        <p:spPr>
          <a:xfrm>
            <a:off x="9273600" y="7555600"/>
            <a:ext cx="6139733" cy="838933"/>
          </a:xfrm>
          <a:prstGeom prst="rect">
            <a:avLst/>
          </a:prstGeom>
          <a:noFill/>
          <a:ln>
            <a:noFill/>
          </a:ln>
        </p:spPr>
        <p:txBody>
          <a:bodyPr lIns="0" tIns="0" rIns="0" bIns="0" anchor="ctr" anchorCtr="0">
            <a:noAutofit/>
          </a:bodyPr>
          <a:lstStyle/>
          <a:p>
            <a:pPr defTabSz="1625244" fontAlgn="auto">
              <a:lnSpc>
                <a:spcPct val="115000"/>
              </a:lnSpc>
              <a:spcBef>
                <a:spcPts val="0"/>
              </a:spcBef>
              <a:spcAft>
                <a:spcPts val="0"/>
              </a:spcAft>
              <a:buSzPct val="25000"/>
            </a:pPr>
            <a:endParaRPr lang="en-US" sz="2300" kern="0" dirty="0">
              <a:solidFill>
                <a:srgbClr val="FFFFFF"/>
              </a:solidFill>
              <a:latin typeface="Raleway"/>
              <a:ea typeface="Raleway"/>
              <a:cs typeface="Raleway"/>
              <a:sym typeface="Raleway"/>
            </a:endParaRPr>
          </a:p>
        </p:txBody>
      </p:sp>
      <p:pic>
        <p:nvPicPr>
          <p:cNvPr id="13"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921067" y="1985616"/>
            <a:ext cx="6334932" cy="5172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63322225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Shape 490"/>
          <p:cNvSpPr txBox="1">
            <a:spLocks noGrp="1"/>
          </p:cNvSpPr>
          <p:nvPr>
            <p:ph type="title"/>
          </p:nvPr>
        </p:nvSpPr>
        <p:spPr>
          <a:xfrm>
            <a:off x="677335" y="609598"/>
            <a:ext cx="14901333" cy="738667"/>
          </a:xfrm>
          <a:prstGeom prst="rect">
            <a:avLst/>
          </a:prstGeom>
        </p:spPr>
        <p:txBody>
          <a:bodyPr lIns="121879" tIns="121879" rIns="121879" bIns="121879" anchor="t" anchorCtr="0">
            <a:noAutofit/>
          </a:bodyPr>
          <a:lstStyle/>
          <a:p>
            <a:pPr>
              <a:buClr>
                <a:schemeClr val="accent1"/>
              </a:buClr>
              <a:buSzPct val="25000"/>
            </a:pPr>
            <a:r>
              <a:rPr lang="en-US" sz="4800" dirty="0">
                <a:latin typeface="Gill Sans"/>
                <a:ea typeface="Gill Sans"/>
                <a:cs typeface="Gill Sans"/>
                <a:sym typeface="Gill Sans"/>
              </a:rPr>
              <a:t>Infrastructure as Code</a:t>
            </a:r>
          </a:p>
        </p:txBody>
      </p:sp>
      <p:grpSp>
        <p:nvGrpSpPr>
          <p:cNvPr id="491" name="Shape 491"/>
          <p:cNvGrpSpPr/>
          <p:nvPr/>
        </p:nvGrpSpPr>
        <p:grpSpPr>
          <a:xfrm>
            <a:off x="776045" y="1893348"/>
            <a:ext cx="15211600" cy="1478485"/>
            <a:chOff x="436525" y="988787"/>
            <a:chExt cx="8556525" cy="415512"/>
          </a:xfrm>
        </p:grpSpPr>
        <p:sp>
          <p:nvSpPr>
            <p:cNvPr id="492" name="Shape 492"/>
            <p:cNvSpPr/>
            <p:nvPr/>
          </p:nvSpPr>
          <p:spPr>
            <a:xfrm>
              <a:off x="436525" y="988800"/>
              <a:ext cx="1238700" cy="415500"/>
            </a:xfrm>
            <a:prstGeom prst="rect">
              <a:avLst/>
            </a:prstGeom>
            <a:solidFill>
              <a:srgbClr val="F18B21"/>
            </a:solidFill>
            <a:ln>
              <a:noFill/>
            </a:ln>
          </p:spPr>
          <p:txBody>
            <a:bodyPr lIns="91425" tIns="91425" rIns="91425" bIns="91425"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493" name="Shape 493"/>
            <p:cNvSpPr/>
            <p:nvPr/>
          </p:nvSpPr>
          <p:spPr>
            <a:xfrm>
              <a:off x="1049050" y="988787"/>
              <a:ext cx="7944000" cy="415500"/>
            </a:xfrm>
            <a:prstGeom prst="leftRightArrow">
              <a:avLst>
                <a:gd name="adj1" fmla="val 100000"/>
                <a:gd name="adj2" fmla="val 50000"/>
              </a:avLst>
            </a:prstGeom>
            <a:solidFill>
              <a:srgbClr val="F18B21"/>
            </a:solidFill>
            <a:ln>
              <a:noFill/>
            </a:ln>
          </p:spPr>
          <p:txBody>
            <a:bodyPr lIns="68575" tIns="34275" rIns="68575" bIns="34275" anchor="ctr" anchorCtr="0">
              <a:noAutofit/>
            </a:bodyPr>
            <a:lstStyle/>
            <a:p>
              <a:pPr algn="ctr" defTabSz="1625316" fontAlgn="auto">
                <a:spcBef>
                  <a:spcPts val="0"/>
                </a:spcBef>
                <a:spcAft>
                  <a:spcPts val="0"/>
                </a:spcAft>
              </a:pPr>
              <a:endParaRPr sz="2000" b="1" kern="0">
                <a:solidFill>
                  <a:srgbClr val="000000"/>
                </a:solidFill>
                <a:latin typeface="Arial"/>
                <a:ea typeface="Arial"/>
                <a:cs typeface="Arial"/>
                <a:sym typeface="Arial"/>
              </a:endParaRPr>
            </a:p>
          </p:txBody>
        </p:sp>
      </p:grpSp>
      <p:sp>
        <p:nvSpPr>
          <p:cNvPr id="494" name="Shape 494"/>
          <p:cNvSpPr/>
          <p:nvPr/>
        </p:nvSpPr>
        <p:spPr>
          <a:xfrm>
            <a:off x="964267" y="2269245"/>
            <a:ext cx="4552000" cy="4898133"/>
          </a:xfrm>
          <a:prstGeom prst="rect">
            <a:avLst/>
          </a:prstGeom>
          <a:solidFill>
            <a:schemeClr val="lt1"/>
          </a:solidFill>
          <a:ln w="25400" cap="flat" cmpd="sng">
            <a:solidFill>
              <a:schemeClr val="accent2"/>
            </a:solidFill>
            <a:prstDash val="solid"/>
            <a:miter/>
            <a:headEnd type="none" w="med" len="med"/>
            <a:tailEnd type="none" w="med" len="med"/>
          </a:ln>
        </p:spPr>
        <p:txBody>
          <a:bodyPr lIns="121879" tIns="60920" rIns="121879" bIns="60920" anchor="ctr" anchorCtr="0">
            <a:noAutofit/>
          </a:bodyPr>
          <a:lstStyle/>
          <a:p>
            <a:pPr algn="ctr" defTabSz="1625316" fontAlgn="auto">
              <a:spcBef>
                <a:spcPts val="0"/>
              </a:spcBef>
              <a:spcAft>
                <a:spcPts val="0"/>
              </a:spcAft>
              <a:buClr>
                <a:srgbClr val="FFFFFF"/>
              </a:buClr>
            </a:pPr>
            <a:endParaRPr sz="2700" kern="0">
              <a:solidFill>
                <a:srgbClr val="FFFFFF"/>
              </a:solidFill>
              <a:latin typeface="Raleway"/>
              <a:ea typeface="Raleway"/>
              <a:cs typeface="Raleway"/>
              <a:sym typeface="Raleway"/>
            </a:endParaRPr>
          </a:p>
        </p:txBody>
      </p:sp>
      <p:sp>
        <p:nvSpPr>
          <p:cNvPr id="495" name="Shape 495"/>
          <p:cNvSpPr/>
          <p:nvPr/>
        </p:nvSpPr>
        <p:spPr>
          <a:xfrm>
            <a:off x="5755893" y="2269244"/>
            <a:ext cx="4552000" cy="4898667"/>
          </a:xfrm>
          <a:prstGeom prst="rect">
            <a:avLst/>
          </a:prstGeom>
          <a:solidFill>
            <a:schemeClr val="lt1"/>
          </a:solidFill>
          <a:ln w="25400" cap="flat" cmpd="sng">
            <a:solidFill>
              <a:schemeClr val="accent2"/>
            </a:solidFill>
            <a:prstDash val="solid"/>
            <a:miter/>
            <a:headEnd type="none" w="med" len="med"/>
            <a:tailEnd type="none" w="med" len="med"/>
          </a:ln>
        </p:spPr>
        <p:txBody>
          <a:bodyPr lIns="121879" tIns="60920" rIns="121879" bIns="60920" anchor="ctr" anchorCtr="0">
            <a:noAutofit/>
          </a:bodyPr>
          <a:lstStyle/>
          <a:p>
            <a:pPr algn="ctr" defTabSz="1625316" fontAlgn="auto">
              <a:spcBef>
                <a:spcPts val="0"/>
              </a:spcBef>
              <a:spcAft>
                <a:spcPts val="0"/>
              </a:spcAft>
              <a:buClr>
                <a:srgbClr val="FFFFFF"/>
              </a:buClr>
            </a:pPr>
            <a:endParaRPr sz="2700" kern="0">
              <a:solidFill>
                <a:srgbClr val="FFFFFF"/>
              </a:solidFill>
              <a:latin typeface="Raleway"/>
              <a:ea typeface="Raleway"/>
              <a:cs typeface="Raleway"/>
              <a:sym typeface="Raleway"/>
            </a:endParaRPr>
          </a:p>
        </p:txBody>
      </p:sp>
      <p:sp>
        <p:nvSpPr>
          <p:cNvPr id="496" name="Shape 496"/>
          <p:cNvSpPr/>
          <p:nvPr/>
        </p:nvSpPr>
        <p:spPr>
          <a:xfrm>
            <a:off x="10516621" y="2269244"/>
            <a:ext cx="4551998" cy="4898667"/>
          </a:xfrm>
          <a:prstGeom prst="rect">
            <a:avLst/>
          </a:prstGeom>
          <a:solidFill>
            <a:schemeClr val="lt1"/>
          </a:solidFill>
          <a:ln w="25400" cap="flat" cmpd="sng">
            <a:solidFill>
              <a:schemeClr val="accent2"/>
            </a:solidFill>
            <a:prstDash val="solid"/>
            <a:miter/>
            <a:headEnd type="none" w="med" len="med"/>
            <a:tailEnd type="none" w="med" len="med"/>
          </a:ln>
        </p:spPr>
        <p:txBody>
          <a:bodyPr lIns="121879" tIns="60920" rIns="121879" bIns="60920" anchor="ctr" anchorCtr="0">
            <a:noAutofit/>
          </a:bodyPr>
          <a:lstStyle/>
          <a:p>
            <a:pPr algn="ctr" defTabSz="1625316" fontAlgn="auto">
              <a:spcBef>
                <a:spcPts val="0"/>
              </a:spcBef>
              <a:spcAft>
                <a:spcPts val="0"/>
              </a:spcAft>
              <a:buClr>
                <a:srgbClr val="FFFFFF"/>
              </a:buClr>
            </a:pPr>
            <a:endParaRPr sz="2700" kern="0">
              <a:solidFill>
                <a:srgbClr val="FFFFFF"/>
              </a:solidFill>
              <a:latin typeface="Raleway"/>
              <a:ea typeface="Raleway"/>
              <a:cs typeface="Raleway"/>
              <a:sym typeface="Raleway"/>
            </a:endParaRPr>
          </a:p>
        </p:txBody>
      </p:sp>
      <p:sp>
        <p:nvSpPr>
          <p:cNvPr id="497" name="Shape 497"/>
          <p:cNvSpPr txBox="1"/>
          <p:nvPr/>
        </p:nvSpPr>
        <p:spPr>
          <a:xfrm>
            <a:off x="964313" y="3041538"/>
            <a:ext cx="4552000" cy="1987200"/>
          </a:xfrm>
          <a:prstGeom prst="rect">
            <a:avLst/>
          </a:prstGeom>
          <a:noFill/>
          <a:ln>
            <a:noFill/>
          </a:ln>
        </p:spPr>
        <p:txBody>
          <a:bodyPr lIns="121879" tIns="60920" rIns="121879" bIns="60920" anchor="t" anchorCtr="0">
            <a:noAutofit/>
          </a:bodyPr>
          <a:lstStyle/>
          <a:p>
            <a:pPr marL="812587" indent="-519151" defTabSz="1625316" fontAlgn="auto">
              <a:lnSpc>
                <a:spcPct val="90000"/>
              </a:lnSpc>
              <a:spcBef>
                <a:spcPts val="889"/>
              </a:spcBef>
              <a:spcAft>
                <a:spcPts val="0"/>
              </a:spcAft>
              <a:buClr>
                <a:srgbClr val="F18B21"/>
              </a:buClr>
              <a:buFont typeface="Raleway"/>
              <a:buChar char="●"/>
            </a:pPr>
            <a:r>
              <a:rPr lang="en-US" kern="0" dirty="0">
                <a:solidFill>
                  <a:srgbClr val="3E4346"/>
                </a:solidFill>
                <a:latin typeface="Raleway"/>
                <a:ea typeface="Raleway"/>
                <a:cs typeface="Raleway"/>
                <a:sym typeface="Raleway"/>
              </a:rPr>
              <a:t>Develop reusable </a:t>
            </a:r>
            <a:r>
              <a:rPr lang="en-US" kern="0" dirty="0" smtClean="0">
                <a:solidFill>
                  <a:srgbClr val="3E4346"/>
                </a:solidFill>
                <a:latin typeface="Raleway"/>
                <a:ea typeface="Raleway"/>
                <a:cs typeface="Raleway"/>
                <a:sym typeface="Raleway"/>
              </a:rPr>
              <a:t>Cookbooks</a:t>
            </a:r>
            <a:endParaRPr lang="en-US" kern="0" dirty="0">
              <a:solidFill>
                <a:srgbClr val="3E4346"/>
              </a:solidFill>
              <a:latin typeface="Raleway"/>
              <a:ea typeface="Raleway"/>
              <a:cs typeface="Raleway"/>
              <a:sym typeface="Raleway"/>
            </a:endParaRPr>
          </a:p>
          <a:p>
            <a:pPr marL="812587" indent="-519151" defTabSz="1625316" fontAlgn="auto">
              <a:lnSpc>
                <a:spcPct val="90000"/>
              </a:lnSpc>
              <a:spcBef>
                <a:spcPts val="889"/>
              </a:spcBef>
              <a:spcAft>
                <a:spcPts val="0"/>
              </a:spcAft>
              <a:buClr>
                <a:srgbClr val="F18B21"/>
              </a:buClr>
              <a:buFont typeface="Raleway"/>
              <a:buChar char="●"/>
            </a:pPr>
            <a:r>
              <a:rPr lang="en-US" kern="0" dirty="0">
                <a:solidFill>
                  <a:srgbClr val="3E4346"/>
                </a:solidFill>
                <a:latin typeface="Raleway"/>
                <a:ea typeface="Raleway"/>
                <a:cs typeface="Raleway"/>
                <a:sym typeface="Raleway"/>
              </a:rPr>
              <a:t>Expose tunable settings</a:t>
            </a:r>
          </a:p>
          <a:p>
            <a:pPr marL="812587" indent="-519151" defTabSz="1625316" fontAlgn="auto">
              <a:lnSpc>
                <a:spcPct val="90000"/>
              </a:lnSpc>
              <a:spcBef>
                <a:spcPts val="889"/>
              </a:spcBef>
              <a:spcAft>
                <a:spcPts val="0"/>
              </a:spcAft>
              <a:buClr>
                <a:srgbClr val="F18B21"/>
              </a:buClr>
              <a:buFont typeface="Raleway"/>
              <a:buChar char="●"/>
            </a:pPr>
            <a:r>
              <a:rPr lang="en-US" kern="0" dirty="0">
                <a:solidFill>
                  <a:srgbClr val="3E4346"/>
                </a:solidFill>
                <a:latin typeface="Raleway"/>
                <a:ea typeface="Raleway"/>
                <a:cs typeface="Raleway"/>
                <a:sym typeface="Raleway"/>
              </a:rPr>
              <a:t>Test locally to reduce risk, and ensure compliance</a:t>
            </a:r>
          </a:p>
        </p:txBody>
      </p:sp>
      <p:sp>
        <p:nvSpPr>
          <p:cNvPr id="498" name="Shape 498"/>
          <p:cNvSpPr txBox="1"/>
          <p:nvPr/>
        </p:nvSpPr>
        <p:spPr>
          <a:xfrm>
            <a:off x="5755936" y="3041538"/>
            <a:ext cx="4552000" cy="2453333"/>
          </a:xfrm>
          <a:prstGeom prst="rect">
            <a:avLst/>
          </a:prstGeom>
          <a:noFill/>
          <a:ln>
            <a:noFill/>
          </a:ln>
        </p:spPr>
        <p:txBody>
          <a:bodyPr lIns="121879" tIns="60920" rIns="121879" bIns="60920" anchor="t" anchorCtr="0">
            <a:noAutofit/>
          </a:bodyPr>
          <a:lstStyle/>
          <a:p>
            <a:pPr marL="812587" indent="-519151" defTabSz="1625316" fontAlgn="auto">
              <a:lnSpc>
                <a:spcPct val="90000"/>
              </a:lnSpc>
              <a:spcBef>
                <a:spcPts val="889"/>
              </a:spcBef>
              <a:spcAft>
                <a:spcPts val="0"/>
              </a:spcAft>
              <a:buClr>
                <a:srgbClr val="F18B21"/>
              </a:buClr>
              <a:buFont typeface="Raleway"/>
              <a:buChar char="●"/>
            </a:pPr>
            <a:r>
              <a:rPr lang="en-US" kern="0" dirty="0">
                <a:solidFill>
                  <a:srgbClr val="3E4346"/>
                </a:solidFill>
                <a:latin typeface="Raleway"/>
                <a:ea typeface="Raleway"/>
                <a:cs typeface="Raleway"/>
                <a:sym typeface="Raleway"/>
              </a:rPr>
              <a:t>Commit to Source Code</a:t>
            </a:r>
          </a:p>
          <a:p>
            <a:pPr marL="812587" indent="-519151" defTabSz="1625316" fontAlgn="auto">
              <a:lnSpc>
                <a:spcPct val="90000"/>
              </a:lnSpc>
              <a:spcBef>
                <a:spcPts val="889"/>
              </a:spcBef>
              <a:spcAft>
                <a:spcPts val="0"/>
              </a:spcAft>
              <a:buClr>
                <a:srgbClr val="F18B21"/>
              </a:buClr>
              <a:buFont typeface="Raleway"/>
              <a:buChar char="●"/>
            </a:pPr>
            <a:r>
              <a:rPr lang="en-US" kern="0" dirty="0">
                <a:solidFill>
                  <a:srgbClr val="3E4346"/>
                </a:solidFill>
                <a:latin typeface="Raleway"/>
                <a:ea typeface="Raleway"/>
                <a:cs typeface="Raleway"/>
                <a:sym typeface="Raleway"/>
              </a:rPr>
              <a:t>Automated Testing through Continuous Integration</a:t>
            </a:r>
          </a:p>
          <a:p>
            <a:pPr marL="812587" indent="-519151" defTabSz="1625316" fontAlgn="auto">
              <a:lnSpc>
                <a:spcPct val="90000"/>
              </a:lnSpc>
              <a:spcBef>
                <a:spcPts val="889"/>
              </a:spcBef>
              <a:spcAft>
                <a:spcPts val="0"/>
              </a:spcAft>
              <a:buClr>
                <a:srgbClr val="F18B21"/>
              </a:buClr>
              <a:buFont typeface="Raleway"/>
              <a:buChar char="●"/>
            </a:pPr>
            <a:r>
              <a:rPr lang="en-US" kern="0" dirty="0">
                <a:solidFill>
                  <a:srgbClr val="3E4346"/>
                </a:solidFill>
                <a:latin typeface="Raleway"/>
                <a:ea typeface="Raleway"/>
                <a:cs typeface="Raleway"/>
                <a:sym typeface="Raleway"/>
              </a:rPr>
              <a:t>Automatically promote across environments</a:t>
            </a:r>
          </a:p>
        </p:txBody>
      </p:sp>
      <p:sp>
        <p:nvSpPr>
          <p:cNvPr id="499" name="Shape 499"/>
          <p:cNvSpPr/>
          <p:nvPr/>
        </p:nvSpPr>
        <p:spPr>
          <a:xfrm>
            <a:off x="964313" y="2269244"/>
            <a:ext cx="4552000" cy="750400"/>
          </a:xfrm>
          <a:prstGeom prst="rect">
            <a:avLst/>
          </a:prstGeom>
          <a:solidFill>
            <a:schemeClr val="accent2"/>
          </a:solidFill>
          <a:ln w="25400" cap="flat" cmpd="sng">
            <a:solidFill>
              <a:schemeClr val="accent2"/>
            </a:solidFill>
            <a:prstDash val="solid"/>
            <a:miter/>
            <a:headEnd type="none" w="med" len="med"/>
            <a:tailEnd type="none" w="med" len="med"/>
          </a:ln>
        </p:spPr>
        <p:txBody>
          <a:bodyPr lIns="121879" tIns="60920" rIns="121879" bIns="60920" anchor="ctr" anchorCtr="0">
            <a:noAutofit/>
          </a:bodyPr>
          <a:lstStyle/>
          <a:p>
            <a:pPr algn="ctr" defTabSz="1625316" fontAlgn="auto">
              <a:spcBef>
                <a:spcPts val="0"/>
              </a:spcBef>
              <a:spcAft>
                <a:spcPts val="0"/>
              </a:spcAft>
              <a:buClr>
                <a:srgbClr val="FFFFFF"/>
              </a:buClr>
            </a:pPr>
            <a:endParaRPr sz="2700" kern="0">
              <a:solidFill>
                <a:srgbClr val="FFFFFF"/>
              </a:solidFill>
              <a:latin typeface="Raleway"/>
              <a:ea typeface="Raleway"/>
              <a:cs typeface="Raleway"/>
              <a:sym typeface="Raleway"/>
            </a:endParaRPr>
          </a:p>
        </p:txBody>
      </p:sp>
      <p:sp>
        <p:nvSpPr>
          <p:cNvPr id="500" name="Shape 500"/>
          <p:cNvSpPr txBox="1"/>
          <p:nvPr/>
        </p:nvSpPr>
        <p:spPr>
          <a:xfrm>
            <a:off x="1160700" y="2324811"/>
            <a:ext cx="4160000" cy="633065"/>
          </a:xfrm>
          <a:prstGeom prst="rect">
            <a:avLst/>
          </a:prstGeom>
          <a:noFill/>
          <a:ln>
            <a:noFill/>
          </a:ln>
        </p:spPr>
        <p:txBody>
          <a:bodyPr lIns="121879" tIns="60920" rIns="121879" bIns="60920" anchor="t" anchorCtr="0">
            <a:noAutofit/>
          </a:bodyPr>
          <a:lstStyle/>
          <a:p>
            <a:pPr algn="ctr" defTabSz="1625316" fontAlgn="auto">
              <a:lnSpc>
                <a:spcPct val="90000"/>
              </a:lnSpc>
              <a:spcBef>
                <a:spcPts val="0"/>
              </a:spcBef>
              <a:spcAft>
                <a:spcPts val="0"/>
              </a:spcAft>
              <a:buClr>
                <a:srgbClr val="FFFFFF"/>
              </a:buClr>
              <a:buSzPct val="25000"/>
            </a:pPr>
            <a:r>
              <a:rPr lang="en-US" sz="3000" b="1" kern="0">
                <a:solidFill>
                  <a:srgbClr val="FFFFFF"/>
                </a:solidFill>
                <a:latin typeface="Raleway"/>
                <a:ea typeface="Raleway"/>
                <a:cs typeface="Raleway"/>
                <a:sym typeface="Raleway"/>
              </a:rPr>
              <a:t>BUILD</a:t>
            </a:r>
          </a:p>
        </p:txBody>
      </p:sp>
      <p:sp>
        <p:nvSpPr>
          <p:cNvPr id="501" name="Shape 501"/>
          <p:cNvSpPr/>
          <p:nvPr/>
        </p:nvSpPr>
        <p:spPr>
          <a:xfrm>
            <a:off x="5755936" y="2269244"/>
            <a:ext cx="4552000" cy="750400"/>
          </a:xfrm>
          <a:prstGeom prst="rect">
            <a:avLst/>
          </a:prstGeom>
          <a:solidFill>
            <a:schemeClr val="accent2"/>
          </a:solidFill>
          <a:ln w="25400" cap="flat" cmpd="sng">
            <a:solidFill>
              <a:schemeClr val="accent2"/>
            </a:solidFill>
            <a:prstDash val="solid"/>
            <a:miter/>
            <a:headEnd type="none" w="med" len="med"/>
            <a:tailEnd type="none" w="med" len="med"/>
          </a:ln>
        </p:spPr>
        <p:txBody>
          <a:bodyPr lIns="121879" tIns="60920" rIns="121879" bIns="60920" anchor="ctr" anchorCtr="0">
            <a:noAutofit/>
          </a:bodyPr>
          <a:lstStyle/>
          <a:p>
            <a:pPr algn="ctr" defTabSz="1625316" fontAlgn="auto">
              <a:spcBef>
                <a:spcPts val="0"/>
              </a:spcBef>
              <a:spcAft>
                <a:spcPts val="0"/>
              </a:spcAft>
              <a:buClr>
                <a:srgbClr val="FFFFFF"/>
              </a:buClr>
            </a:pPr>
            <a:endParaRPr sz="2700" kern="0">
              <a:solidFill>
                <a:srgbClr val="FFFFFF"/>
              </a:solidFill>
              <a:latin typeface="Raleway"/>
              <a:ea typeface="Raleway"/>
              <a:cs typeface="Raleway"/>
              <a:sym typeface="Raleway"/>
            </a:endParaRPr>
          </a:p>
        </p:txBody>
      </p:sp>
      <p:sp>
        <p:nvSpPr>
          <p:cNvPr id="502" name="Shape 502"/>
          <p:cNvSpPr txBox="1"/>
          <p:nvPr/>
        </p:nvSpPr>
        <p:spPr>
          <a:xfrm>
            <a:off x="5952325" y="2324811"/>
            <a:ext cx="4160000" cy="633065"/>
          </a:xfrm>
          <a:prstGeom prst="rect">
            <a:avLst/>
          </a:prstGeom>
          <a:noFill/>
          <a:ln>
            <a:noFill/>
          </a:ln>
        </p:spPr>
        <p:txBody>
          <a:bodyPr lIns="121879" tIns="60920" rIns="121879" bIns="60920" anchor="t" anchorCtr="0">
            <a:noAutofit/>
          </a:bodyPr>
          <a:lstStyle/>
          <a:p>
            <a:pPr algn="ctr" defTabSz="1625316" fontAlgn="auto">
              <a:lnSpc>
                <a:spcPct val="90000"/>
              </a:lnSpc>
              <a:spcBef>
                <a:spcPts val="0"/>
              </a:spcBef>
              <a:spcAft>
                <a:spcPts val="0"/>
              </a:spcAft>
              <a:buClr>
                <a:srgbClr val="FFFFFF"/>
              </a:buClr>
              <a:buSzPct val="25000"/>
            </a:pPr>
            <a:r>
              <a:rPr lang="en-US" sz="3000" b="1" kern="0">
                <a:solidFill>
                  <a:srgbClr val="FFFFFF"/>
                </a:solidFill>
                <a:latin typeface="Raleway"/>
                <a:ea typeface="Raleway"/>
                <a:cs typeface="Raleway"/>
                <a:sym typeface="Raleway"/>
              </a:rPr>
              <a:t>DEPLOY</a:t>
            </a:r>
          </a:p>
        </p:txBody>
      </p:sp>
      <p:sp>
        <p:nvSpPr>
          <p:cNvPr id="503" name="Shape 503"/>
          <p:cNvSpPr/>
          <p:nvPr/>
        </p:nvSpPr>
        <p:spPr>
          <a:xfrm>
            <a:off x="10516660" y="2269244"/>
            <a:ext cx="4552000" cy="750400"/>
          </a:xfrm>
          <a:prstGeom prst="rect">
            <a:avLst/>
          </a:prstGeom>
          <a:solidFill>
            <a:schemeClr val="accent2"/>
          </a:solidFill>
          <a:ln w="25400" cap="flat" cmpd="sng">
            <a:solidFill>
              <a:schemeClr val="accent2"/>
            </a:solidFill>
            <a:prstDash val="solid"/>
            <a:miter/>
            <a:headEnd type="none" w="med" len="med"/>
            <a:tailEnd type="none" w="med" len="med"/>
          </a:ln>
        </p:spPr>
        <p:txBody>
          <a:bodyPr lIns="121879" tIns="60920" rIns="121879" bIns="60920" anchor="ctr" anchorCtr="0">
            <a:noAutofit/>
          </a:bodyPr>
          <a:lstStyle/>
          <a:p>
            <a:pPr algn="ctr" defTabSz="1625316" fontAlgn="auto">
              <a:spcBef>
                <a:spcPts val="0"/>
              </a:spcBef>
              <a:spcAft>
                <a:spcPts val="0"/>
              </a:spcAft>
              <a:buClr>
                <a:srgbClr val="FFFFFF"/>
              </a:buClr>
            </a:pPr>
            <a:endParaRPr sz="2700" kern="0">
              <a:solidFill>
                <a:srgbClr val="FFFFFF"/>
              </a:solidFill>
              <a:latin typeface="Raleway"/>
              <a:ea typeface="Raleway"/>
              <a:cs typeface="Raleway"/>
              <a:sym typeface="Raleway"/>
            </a:endParaRPr>
          </a:p>
        </p:txBody>
      </p:sp>
      <p:sp>
        <p:nvSpPr>
          <p:cNvPr id="504" name="Shape 504"/>
          <p:cNvSpPr txBox="1"/>
          <p:nvPr/>
        </p:nvSpPr>
        <p:spPr>
          <a:xfrm>
            <a:off x="10713049" y="2324811"/>
            <a:ext cx="4160000" cy="633065"/>
          </a:xfrm>
          <a:prstGeom prst="rect">
            <a:avLst/>
          </a:prstGeom>
          <a:noFill/>
          <a:ln>
            <a:noFill/>
          </a:ln>
        </p:spPr>
        <p:txBody>
          <a:bodyPr lIns="121879" tIns="60920" rIns="121879" bIns="60920" anchor="t" anchorCtr="0">
            <a:noAutofit/>
          </a:bodyPr>
          <a:lstStyle/>
          <a:p>
            <a:pPr algn="ctr" defTabSz="1625316" fontAlgn="auto">
              <a:lnSpc>
                <a:spcPct val="90000"/>
              </a:lnSpc>
              <a:spcBef>
                <a:spcPts val="0"/>
              </a:spcBef>
              <a:spcAft>
                <a:spcPts val="0"/>
              </a:spcAft>
              <a:buClr>
                <a:srgbClr val="FFFFFF"/>
              </a:buClr>
              <a:buSzPct val="25000"/>
            </a:pPr>
            <a:r>
              <a:rPr lang="en-US" sz="3000" b="1" kern="0">
                <a:solidFill>
                  <a:srgbClr val="FFFFFF"/>
                </a:solidFill>
                <a:latin typeface="Raleway"/>
                <a:ea typeface="Raleway"/>
                <a:cs typeface="Raleway"/>
                <a:sym typeface="Raleway"/>
              </a:rPr>
              <a:t>MANAGE</a:t>
            </a:r>
          </a:p>
        </p:txBody>
      </p:sp>
      <p:sp>
        <p:nvSpPr>
          <p:cNvPr id="505" name="Shape 505"/>
          <p:cNvSpPr txBox="1"/>
          <p:nvPr/>
        </p:nvSpPr>
        <p:spPr>
          <a:xfrm>
            <a:off x="10516642" y="3041520"/>
            <a:ext cx="4426133" cy="2453333"/>
          </a:xfrm>
          <a:prstGeom prst="rect">
            <a:avLst/>
          </a:prstGeom>
          <a:noFill/>
          <a:ln>
            <a:noFill/>
          </a:ln>
        </p:spPr>
        <p:txBody>
          <a:bodyPr lIns="121879" tIns="60920" rIns="121879" bIns="60920" anchor="t" anchorCtr="0">
            <a:noAutofit/>
          </a:bodyPr>
          <a:lstStyle/>
          <a:p>
            <a:pPr marL="812587" indent="-519151" defTabSz="1625316" fontAlgn="auto">
              <a:lnSpc>
                <a:spcPct val="90000"/>
              </a:lnSpc>
              <a:spcBef>
                <a:spcPts val="889"/>
              </a:spcBef>
              <a:spcAft>
                <a:spcPts val="0"/>
              </a:spcAft>
              <a:buClr>
                <a:srgbClr val="F18B21"/>
              </a:buClr>
              <a:buFont typeface="Raleway"/>
              <a:buChar char="●"/>
            </a:pPr>
            <a:r>
              <a:rPr lang="en-US" kern="0" dirty="0">
                <a:solidFill>
                  <a:srgbClr val="3E4346"/>
                </a:solidFill>
                <a:latin typeface="Raleway"/>
                <a:ea typeface="Raleway"/>
                <a:cs typeface="Raleway"/>
                <a:sym typeface="Raleway"/>
              </a:rPr>
              <a:t>Easily deploy new configurations in a matter of minutes.</a:t>
            </a:r>
          </a:p>
          <a:p>
            <a:pPr marL="812587" indent="-519151" defTabSz="1625316" fontAlgn="auto">
              <a:lnSpc>
                <a:spcPct val="90000"/>
              </a:lnSpc>
              <a:spcBef>
                <a:spcPts val="889"/>
              </a:spcBef>
              <a:spcAft>
                <a:spcPts val="0"/>
              </a:spcAft>
              <a:buClr>
                <a:srgbClr val="F18B21"/>
              </a:buClr>
              <a:buFont typeface="Raleway"/>
              <a:buChar char="●"/>
            </a:pPr>
            <a:r>
              <a:rPr lang="en-US" kern="0" dirty="0">
                <a:solidFill>
                  <a:srgbClr val="3E4346"/>
                </a:solidFill>
                <a:latin typeface="Raleway"/>
                <a:ea typeface="Raleway"/>
                <a:cs typeface="Raleway"/>
                <a:sym typeface="Raleway"/>
              </a:rPr>
              <a:t>Continuously verify and repair misconfigured systems</a:t>
            </a:r>
          </a:p>
        </p:txBody>
      </p:sp>
    </p:spTree>
    <p:extLst>
      <p:ext uri="{BB962C8B-B14F-4D97-AF65-F5344CB8AC3E}">
        <p14:creationId xmlns:p14="http://schemas.microsoft.com/office/powerpoint/2010/main" val="64916934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Shape 655"/>
          <p:cNvSpPr txBox="1">
            <a:spLocks noGrp="1"/>
          </p:cNvSpPr>
          <p:nvPr>
            <p:ph type="body" idx="1"/>
          </p:nvPr>
        </p:nvSpPr>
        <p:spPr>
          <a:xfrm>
            <a:off x="677335" y="1841644"/>
            <a:ext cx="8610133" cy="5768000"/>
          </a:xfrm>
          <a:prstGeom prst="rect">
            <a:avLst/>
          </a:prstGeom>
        </p:spPr>
        <p:txBody>
          <a:bodyPr lIns="121879" tIns="121879" rIns="121879" bIns="121879" anchor="t" anchorCtr="0">
            <a:noAutofit/>
          </a:bodyPr>
          <a:lstStyle/>
          <a:p>
            <a:pPr marL="812587" indent="-406293">
              <a:spcAft>
                <a:spcPts val="1778"/>
              </a:spcAft>
              <a:buFont typeface="Raleway"/>
              <a:buChar char="●"/>
            </a:pPr>
            <a:r>
              <a:rPr lang="en-US" dirty="0" smtClean="0">
                <a:solidFill>
                  <a:schemeClr val="dk1"/>
                </a:solidFill>
              </a:rPr>
              <a:t>Write a unit test, watch it fail</a:t>
            </a:r>
          </a:p>
          <a:p>
            <a:pPr marL="812587" indent="-406293">
              <a:spcAft>
                <a:spcPts val="1778"/>
              </a:spcAft>
              <a:buFont typeface="Raleway"/>
              <a:buChar char="●"/>
            </a:pPr>
            <a:r>
              <a:rPr lang="en-US" dirty="0" smtClean="0">
                <a:solidFill>
                  <a:schemeClr val="dk1"/>
                </a:solidFill>
              </a:rPr>
              <a:t>Write </a:t>
            </a:r>
            <a:r>
              <a:rPr lang="en-US" dirty="0">
                <a:solidFill>
                  <a:schemeClr val="dk1"/>
                </a:solidFill>
              </a:rPr>
              <a:t>some code</a:t>
            </a:r>
          </a:p>
          <a:p>
            <a:pPr marL="812587" indent="-406293">
              <a:spcAft>
                <a:spcPts val="1778"/>
              </a:spcAft>
              <a:buFont typeface="Raleway"/>
              <a:buChar char="●"/>
            </a:pPr>
            <a:r>
              <a:rPr lang="en-US" dirty="0">
                <a:solidFill>
                  <a:schemeClr val="dk1"/>
                </a:solidFill>
              </a:rPr>
              <a:t>Write and run </a:t>
            </a:r>
            <a:r>
              <a:rPr lang="en-US" dirty="0" smtClean="0">
                <a:solidFill>
                  <a:schemeClr val="dk1"/>
                </a:solidFill>
              </a:rPr>
              <a:t>more unit </a:t>
            </a:r>
            <a:r>
              <a:rPr lang="en-US" dirty="0">
                <a:solidFill>
                  <a:schemeClr val="dk1"/>
                </a:solidFill>
              </a:rPr>
              <a:t>tests</a:t>
            </a:r>
          </a:p>
          <a:p>
            <a:pPr marL="812587" indent="-406293">
              <a:spcAft>
                <a:spcPts val="1778"/>
              </a:spcAft>
              <a:buFont typeface="Raleway"/>
              <a:buChar char="●"/>
            </a:pPr>
            <a:r>
              <a:rPr lang="en-US" dirty="0" smtClean="0">
                <a:solidFill>
                  <a:schemeClr val="dk1"/>
                </a:solidFill>
              </a:rPr>
              <a:t>Run </a:t>
            </a:r>
            <a:r>
              <a:rPr lang="en-US" dirty="0">
                <a:solidFill>
                  <a:schemeClr val="dk1"/>
                </a:solidFill>
              </a:rPr>
              <a:t>some integration/acceptance </a:t>
            </a:r>
            <a:r>
              <a:rPr lang="en-US" dirty="0" smtClean="0">
                <a:solidFill>
                  <a:schemeClr val="dk1"/>
                </a:solidFill>
              </a:rPr>
              <a:t>tests</a:t>
            </a:r>
          </a:p>
          <a:p>
            <a:pPr marL="812587" indent="-406293">
              <a:spcAft>
                <a:spcPts val="1778"/>
              </a:spcAft>
              <a:buFont typeface="Raleway"/>
              <a:buChar char="●"/>
            </a:pPr>
            <a:r>
              <a:rPr lang="en-US" dirty="0" smtClean="0">
                <a:solidFill>
                  <a:schemeClr val="dk1"/>
                </a:solidFill>
              </a:rPr>
              <a:t>Code review</a:t>
            </a:r>
          </a:p>
          <a:p>
            <a:pPr marL="812587" indent="-406293">
              <a:spcAft>
                <a:spcPts val="1778"/>
              </a:spcAft>
              <a:buFont typeface="Raleway"/>
              <a:buChar char="●"/>
            </a:pPr>
            <a:r>
              <a:rPr lang="en-US" dirty="0" smtClean="0">
                <a:solidFill>
                  <a:schemeClr val="dk1"/>
                </a:solidFill>
              </a:rPr>
              <a:t>Delivery pipeline to production</a:t>
            </a:r>
            <a:endParaRPr lang="en-US" dirty="0">
              <a:solidFill>
                <a:schemeClr val="dk1"/>
              </a:solidFill>
            </a:endParaRPr>
          </a:p>
          <a:p>
            <a:pPr marL="812587" indent="-406293">
              <a:spcAft>
                <a:spcPts val="1778"/>
              </a:spcAft>
              <a:buFont typeface="Raleway"/>
              <a:buChar char="●"/>
            </a:pPr>
            <a:r>
              <a:rPr lang="en-US" dirty="0" smtClean="0">
                <a:solidFill>
                  <a:schemeClr val="dk1"/>
                </a:solidFill>
              </a:rPr>
              <a:t>Lowered </a:t>
            </a:r>
            <a:r>
              <a:rPr lang="en-US" dirty="0">
                <a:solidFill>
                  <a:schemeClr val="dk1"/>
                </a:solidFill>
              </a:rPr>
              <a:t>chance of production failure</a:t>
            </a:r>
          </a:p>
        </p:txBody>
      </p:sp>
      <p:sp>
        <p:nvSpPr>
          <p:cNvPr id="656" name="Shape 656"/>
          <p:cNvSpPr txBox="1">
            <a:spLocks noGrp="1"/>
          </p:cNvSpPr>
          <p:nvPr>
            <p:ph type="title"/>
          </p:nvPr>
        </p:nvSpPr>
        <p:spPr>
          <a:xfrm>
            <a:off x="677335" y="609598"/>
            <a:ext cx="14901333" cy="738667"/>
          </a:xfrm>
          <a:prstGeom prst="rect">
            <a:avLst/>
          </a:prstGeom>
          <a:noFill/>
          <a:ln>
            <a:noFill/>
          </a:ln>
        </p:spPr>
        <p:txBody>
          <a:bodyPr lIns="0" tIns="0" rIns="0" bIns="0" anchor="t" anchorCtr="0">
            <a:noAutofit/>
          </a:bodyPr>
          <a:lstStyle/>
          <a:p>
            <a:pPr>
              <a:buClr>
                <a:schemeClr val="accent1"/>
              </a:buClr>
              <a:buSzPct val="25000"/>
            </a:pPr>
            <a:r>
              <a:rPr lang="en-US" i="0" u="none" strike="noStrike" cap="none" dirty="0" smtClean="0">
                <a:solidFill>
                  <a:schemeClr val="dk1"/>
                </a:solidFill>
              </a:rPr>
              <a:t>Test-driven </a:t>
            </a:r>
            <a:r>
              <a:rPr lang="en-US" i="0" u="none" strike="noStrike" cap="none" dirty="0">
                <a:solidFill>
                  <a:schemeClr val="dk1"/>
                </a:solidFill>
              </a:rPr>
              <a:t>Development</a:t>
            </a:r>
          </a:p>
        </p:txBody>
      </p:sp>
      <p:sp>
        <p:nvSpPr>
          <p:cNvPr id="657" name="Shape 657"/>
          <p:cNvSpPr/>
          <p:nvPr/>
        </p:nvSpPr>
        <p:spPr>
          <a:xfrm>
            <a:off x="11263822" y="258982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658" name="Shape 658"/>
          <p:cNvSpPr/>
          <p:nvPr/>
        </p:nvSpPr>
        <p:spPr>
          <a:xfrm>
            <a:off x="11263822" y="3889395"/>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659" name="Shape 659"/>
          <p:cNvSpPr/>
          <p:nvPr/>
        </p:nvSpPr>
        <p:spPr>
          <a:xfrm>
            <a:off x="11263822" y="5188969"/>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660" name="Shape 660"/>
          <p:cNvSpPr/>
          <p:nvPr/>
        </p:nvSpPr>
        <p:spPr>
          <a:xfrm>
            <a:off x="11263822" y="648854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661" name="Shape 661"/>
          <p:cNvCxnSpPr>
            <a:stCxn id="657" idx="2"/>
            <a:endCxn id="658" idx="0"/>
          </p:cNvCxnSpPr>
          <p:nvPr/>
        </p:nvCxnSpPr>
        <p:spPr>
          <a:xfrm>
            <a:off x="12602222" y="3216489"/>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662" name="Shape 662"/>
          <p:cNvCxnSpPr>
            <a:stCxn id="658" idx="2"/>
            <a:endCxn id="659"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663" name="Shape 663"/>
          <p:cNvCxnSpPr>
            <a:stCxn id="658" idx="1"/>
            <a:endCxn id="657" idx="1"/>
          </p:cNvCxnSpPr>
          <p:nvPr/>
        </p:nvCxnSpPr>
        <p:spPr>
          <a:xfrm rot="10800000" flipH="1">
            <a:off x="11263822" y="2902996"/>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664" name="Shape 664"/>
          <p:cNvCxnSpPr>
            <a:stCxn id="659" idx="2"/>
            <a:endCxn id="660"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665" name="Shape 665"/>
          <p:cNvCxnSpPr>
            <a:stCxn id="660" idx="1"/>
            <a:endCxn id="659"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666" name="Shape 666"/>
          <p:cNvCxnSpPr>
            <a:stCxn id="660" idx="3"/>
            <a:endCxn id="657" idx="3"/>
          </p:cNvCxnSpPr>
          <p:nvPr/>
        </p:nvCxnSpPr>
        <p:spPr>
          <a:xfrm rot="10800000" flipH="1">
            <a:off x="13940622" y="2903209"/>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667" name="Shape 667"/>
          <p:cNvCxnSpPr>
            <a:stCxn id="660" idx="2"/>
          </p:cNvCxnSpPr>
          <p:nvPr/>
        </p:nvCxnSpPr>
        <p:spPr>
          <a:xfrm>
            <a:off x="12602222" y="7115209"/>
            <a:ext cx="0" cy="673067"/>
          </a:xfrm>
          <a:prstGeom prst="straightConnector1">
            <a:avLst/>
          </a:prstGeom>
          <a:noFill/>
          <a:ln w="19050" cap="flat" cmpd="sng">
            <a:solidFill>
              <a:srgbClr val="6AA84F"/>
            </a:solidFill>
            <a:prstDash val="solid"/>
            <a:round/>
            <a:headEnd type="none" w="lg" len="lg"/>
            <a:tailEnd type="triangle" w="lg" len="lg"/>
          </a:ln>
        </p:spPr>
      </p:cxnSp>
      <p:sp>
        <p:nvSpPr>
          <p:cNvPr id="668" name="Shape 668"/>
          <p:cNvSpPr/>
          <p:nvPr/>
        </p:nvSpPr>
        <p:spPr>
          <a:xfrm>
            <a:off x="12489689" y="1752268"/>
            <a:ext cx="225067" cy="225067"/>
          </a:xfrm>
          <a:prstGeom prst="ellipse">
            <a:avLst/>
          </a:prstGeom>
          <a:solidFill>
            <a:schemeClr val="accent2"/>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669" name="Shape 669"/>
          <p:cNvCxnSpPr>
            <a:stCxn id="668" idx="4"/>
            <a:endCxn id="657"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670" name="Shape 670"/>
          <p:cNvSpPr/>
          <p:nvPr/>
        </p:nvSpPr>
        <p:spPr>
          <a:xfrm>
            <a:off x="12489689" y="7788089"/>
            <a:ext cx="225067" cy="225067"/>
          </a:xfrm>
          <a:prstGeom prst="ellipse">
            <a:avLst/>
          </a:prstGeom>
          <a:solidFill>
            <a:srgbClr val="6AA84F"/>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671" name="Shape 671"/>
          <p:cNvSpPr txBox="1"/>
          <p:nvPr/>
        </p:nvSpPr>
        <p:spPr>
          <a:xfrm>
            <a:off x="14326044" y="6178677"/>
            <a:ext cx="1824000" cy="6234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672" name="Shape 672"/>
          <p:cNvSpPr txBox="1"/>
          <p:nvPr/>
        </p:nvSpPr>
        <p:spPr>
          <a:xfrm>
            <a:off x="10034133" y="6576800"/>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673" name="Shape 673"/>
          <p:cNvSpPr txBox="1"/>
          <p:nvPr/>
        </p:nvSpPr>
        <p:spPr>
          <a:xfrm>
            <a:off x="11757955" y="4613111"/>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674" name="Shape 674"/>
          <p:cNvSpPr txBox="1"/>
          <p:nvPr/>
        </p:nvSpPr>
        <p:spPr>
          <a:xfrm>
            <a:off x="10034133" y="3977644"/>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675" name="Shape 675"/>
          <p:cNvSpPr txBox="1"/>
          <p:nvPr/>
        </p:nvSpPr>
        <p:spPr>
          <a:xfrm>
            <a:off x="12665829" y="7368665"/>
            <a:ext cx="2057067" cy="2250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spTree>
    <p:extLst>
      <p:ext uri="{BB962C8B-B14F-4D97-AF65-F5344CB8AC3E}">
        <p14:creationId xmlns:p14="http://schemas.microsoft.com/office/powerpoint/2010/main" val="348431699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Shape 680"/>
          <p:cNvSpPr txBox="1">
            <a:spLocks noGrp="1"/>
          </p:cNvSpPr>
          <p:nvPr>
            <p:ph type="title"/>
          </p:nvPr>
        </p:nvSpPr>
        <p:spPr>
          <a:xfrm>
            <a:off x="677335" y="609598"/>
            <a:ext cx="14901333" cy="738667"/>
          </a:xfrm>
          <a:prstGeom prst="rect">
            <a:avLst/>
          </a:prstGeom>
        </p:spPr>
        <p:txBody>
          <a:bodyPr lIns="121879" tIns="121879" rIns="121879" bIns="121879" anchor="t" anchorCtr="0">
            <a:noAutofit/>
          </a:bodyPr>
          <a:lstStyle/>
          <a:p>
            <a:r>
              <a:rPr lang="en-US"/>
              <a:t>Software Testing and Why it Matters</a:t>
            </a:r>
          </a:p>
        </p:txBody>
      </p:sp>
      <p:grpSp>
        <p:nvGrpSpPr>
          <p:cNvPr id="681" name="Shape 681"/>
          <p:cNvGrpSpPr/>
          <p:nvPr/>
        </p:nvGrpSpPr>
        <p:grpSpPr>
          <a:xfrm>
            <a:off x="1246043" y="2154015"/>
            <a:ext cx="6156800" cy="4463852"/>
            <a:chOff x="1227624" y="1287825"/>
            <a:chExt cx="3463200" cy="3227400"/>
          </a:xfrm>
        </p:grpSpPr>
        <p:cxnSp>
          <p:nvCxnSpPr>
            <p:cNvPr id="682" name="Shape 682"/>
            <p:cNvCxnSpPr/>
            <p:nvPr/>
          </p:nvCxnSpPr>
          <p:spPr>
            <a:xfrm>
              <a:off x="1246888" y="1287825"/>
              <a:ext cx="0" cy="3227400"/>
            </a:xfrm>
            <a:prstGeom prst="straightConnector1">
              <a:avLst/>
            </a:prstGeom>
            <a:noFill/>
            <a:ln w="38100" cap="flat" cmpd="sng">
              <a:solidFill>
                <a:schemeClr val="accent2"/>
              </a:solidFill>
              <a:prstDash val="solid"/>
              <a:round/>
              <a:headEnd type="none" w="lg" len="lg"/>
              <a:tailEnd type="none" w="lg" len="lg"/>
            </a:ln>
          </p:spPr>
        </p:cxnSp>
        <p:cxnSp>
          <p:nvCxnSpPr>
            <p:cNvPr id="683" name="Shape 683"/>
            <p:cNvCxnSpPr/>
            <p:nvPr/>
          </p:nvCxnSpPr>
          <p:spPr>
            <a:xfrm>
              <a:off x="1227624" y="4495960"/>
              <a:ext cx="3463200" cy="0"/>
            </a:xfrm>
            <a:prstGeom prst="straightConnector1">
              <a:avLst/>
            </a:prstGeom>
            <a:noFill/>
            <a:ln w="38100" cap="flat" cmpd="sng">
              <a:solidFill>
                <a:schemeClr val="accent2"/>
              </a:solidFill>
              <a:prstDash val="solid"/>
              <a:round/>
              <a:headEnd type="none" w="lg" len="lg"/>
              <a:tailEnd type="none" w="lg" len="lg"/>
            </a:ln>
          </p:spPr>
        </p:cxnSp>
      </p:grpSp>
      <p:sp>
        <p:nvSpPr>
          <p:cNvPr id="684" name="Shape 684"/>
          <p:cNvSpPr txBox="1"/>
          <p:nvPr/>
        </p:nvSpPr>
        <p:spPr>
          <a:xfrm>
            <a:off x="3607911" y="6677438"/>
            <a:ext cx="1433067" cy="413333"/>
          </a:xfrm>
          <a:prstGeom prst="rect">
            <a:avLst/>
          </a:prstGeom>
          <a:noFill/>
          <a:ln>
            <a:noFill/>
          </a:ln>
        </p:spPr>
        <p:txBody>
          <a:bodyPr lIns="162491" tIns="162491" rIns="162491" bIns="162491" anchor="ctr" anchorCtr="0">
            <a:noAutofit/>
          </a:bodyPr>
          <a:lstStyle/>
          <a:p>
            <a:pPr algn="ctr" defTabSz="1625316" fontAlgn="auto">
              <a:spcBef>
                <a:spcPts val="0"/>
              </a:spcBef>
              <a:spcAft>
                <a:spcPts val="0"/>
              </a:spcAft>
            </a:pPr>
            <a:r>
              <a:rPr lang="en-US" sz="2000" kern="0">
                <a:solidFill>
                  <a:srgbClr val="000000"/>
                </a:solidFill>
                <a:latin typeface="Raleway"/>
                <a:ea typeface="Raleway"/>
                <a:cs typeface="Raleway"/>
                <a:sym typeface="Raleway"/>
              </a:rPr>
              <a:t>quantity</a:t>
            </a:r>
          </a:p>
        </p:txBody>
      </p:sp>
      <p:sp>
        <p:nvSpPr>
          <p:cNvPr id="685" name="Shape 685"/>
          <p:cNvSpPr txBox="1"/>
          <p:nvPr/>
        </p:nvSpPr>
        <p:spPr>
          <a:xfrm rot="-5400000">
            <a:off x="204756" y="5583420"/>
            <a:ext cx="1550933" cy="517867"/>
          </a:xfrm>
          <a:prstGeom prst="rect">
            <a:avLst/>
          </a:prstGeom>
          <a:noFill/>
          <a:ln>
            <a:noFill/>
          </a:ln>
        </p:spPr>
        <p:txBody>
          <a:bodyPr lIns="162491" tIns="162491" rIns="162491" bIns="162491" anchor="t" anchorCtr="0">
            <a:noAutofit/>
          </a:bodyPr>
          <a:lstStyle/>
          <a:p>
            <a:pPr defTabSz="1625316" fontAlgn="auto">
              <a:spcBef>
                <a:spcPts val="0"/>
              </a:spcBef>
              <a:spcAft>
                <a:spcPts val="0"/>
              </a:spcAft>
            </a:pPr>
            <a:r>
              <a:rPr lang="en-US" sz="1800" kern="0">
                <a:solidFill>
                  <a:srgbClr val="000000"/>
                </a:solidFill>
                <a:latin typeface="Raleway"/>
                <a:ea typeface="Raleway"/>
                <a:cs typeface="Raleway"/>
                <a:sym typeface="Raleway"/>
              </a:rPr>
              <a:t>less time</a:t>
            </a:r>
          </a:p>
        </p:txBody>
      </p:sp>
      <p:sp>
        <p:nvSpPr>
          <p:cNvPr id="686" name="Shape 686"/>
          <p:cNvSpPr txBox="1"/>
          <p:nvPr/>
        </p:nvSpPr>
        <p:spPr>
          <a:xfrm rot="-5400000">
            <a:off x="20222" y="2854969"/>
            <a:ext cx="1920000" cy="517867"/>
          </a:xfrm>
          <a:prstGeom prst="rect">
            <a:avLst/>
          </a:prstGeom>
          <a:noFill/>
          <a:ln>
            <a:noFill/>
          </a:ln>
        </p:spPr>
        <p:txBody>
          <a:bodyPr lIns="162491" tIns="162491" rIns="162491" bIns="162491" anchor="t" anchorCtr="0">
            <a:noAutofit/>
          </a:bodyPr>
          <a:lstStyle/>
          <a:p>
            <a:pPr algn="r" defTabSz="1625316" fontAlgn="auto">
              <a:spcBef>
                <a:spcPts val="0"/>
              </a:spcBef>
              <a:spcAft>
                <a:spcPts val="0"/>
              </a:spcAft>
            </a:pPr>
            <a:r>
              <a:rPr lang="en-US" sz="1800" kern="0">
                <a:solidFill>
                  <a:srgbClr val="000000"/>
                </a:solidFill>
                <a:latin typeface="Raleway"/>
                <a:ea typeface="Raleway"/>
                <a:cs typeface="Raleway"/>
                <a:sym typeface="Raleway"/>
              </a:rPr>
              <a:t>more time</a:t>
            </a:r>
          </a:p>
        </p:txBody>
      </p:sp>
      <p:sp>
        <p:nvSpPr>
          <p:cNvPr id="687" name="Shape 687"/>
          <p:cNvSpPr/>
          <p:nvPr/>
        </p:nvSpPr>
        <p:spPr>
          <a:xfrm>
            <a:off x="1468044" y="2251234"/>
            <a:ext cx="5804800" cy="4216532"/>
          </a:xfrm>
          <a:prstGeom prst="rtTriangle">
            <a:avLst/>
          </a:prstGeom>
          <a:solidFill>
            <a:srgbClr val="D8D8D8"/>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688" name="Shape 688"/>
          <p:cNvCxnSpPr/>
          <p:nvPr/>
        </p:nvCxnSpPr>
        <p:spPr>
          <a:xfrm>
            <a:off x="2820844" y="3210414"/>
            <a:ext cx="0" cy="3250667"/>
          </a:xfrm>
          <a:prstGeom prst="straightConnector1">
            <a:avLst/>
          </a:prstGeom>
          <a:noFill/>
          <a:ln w="28575" cap="flat" cmpd="sng">
            <a:solidFill>
              <a:schemeClr val="accent2"/>
            </a:solidFill>
            <a:prstDash val="dot"/>
            <a:round/>
            <a:headEnd type="none" w="lg" len="lg"/>
            <a:tailEnd type="none" w="lg" len="lg"/>
          </a:ln>
        </p:spPr>
      </p:cxnSp>
      <p:cxnSp>
        <p:nvCxnSpPr>
          <p:cNvPr id="689" name="Shape 689"/>
          <p:cNvCxnSpPr/>
          <p:nvPr/>
        </p:nvCxnSpPr>
        <p:spPr>
          <a:xfrm>
            <a:off x="5697600" y="5315289"/>
            <a:ext cx="0" cy="1145600"/>
          </a:xfrm>
          <a:prstGeom prst="straightConnector1">
            <a:avLst/>
          </a:prstGeom>
          <a:noFill/>
          <a:ln w="28575" cap="flat" cmpd="sng">
            <a:solidFill>
              <a:schemeClr val="accent2"/>
            </a:solidFill>
            <a:prstDash val="dot"/>
            <a:round/>
            <a:headEnd type="none" w="lg" len="lg"/>
            <a:tailEnd type="none" w="lg" len="lg"/>
          </a:ln>
        </p:spPr>
      </p:cxnSp>
      <p:cxnSp>
        <p:nvCxnSpPr>
          <p:cNvPr id="690" name="Shape 690"/>
          <p:cNvCxnSpPr/>
          <p:nvPr/>
        </p:nvCxnSpPr>
        <p:spPr>
          <a:xfrm>
            <a:off x="4324444" y="4302823"/>
            <a:ext cx="0" cy="2157867"/>
          </a:xfrm>
          <a:prstGeom prst="straightConnector1">
            <a:avLst/>
          </a:prstGeom>
          <a:noFill/>
          <a:ln w="28575" cap="flat" cmpd="sng">
            <a:solidFill>
              <a:schemeClr val="accent2"/>
            </a:solidFill>
            <a:prstDash val="dot"/>
            <a:round/>
            <a:headEnd type="none" w="lg" len="lg"/>
            <a:tailEnd type="none" w="lg" len="lg"/>
          </a:ln>
        </p:spPr>
      </p:cxnSp>
      <p:sp>
        <p:nvSpPr>
          <p:cNvPr id="691" name="Shape 691"/>
          <p:cNvSpPr txBox="1"/>
          <p:nvPr/>
        </p:nvSpPr>
        <p:spPr>
          <a:xfrm>
            <a:off x="1468046" y="3946363"/>
            <a:ext cx="1352533" cy="413333"/>
          </a:xfrm>
          <a:prstGeom prst="rect">
            <a:avLst/>
          </a:prstGeom>
          <a:noFill/>
          <a:ln>
            <a:noFill/>
          </a:ln>
        </p:spPr>
        <p:txBody>
          <a:bodyPr lIns="162491" tIns="162491" rIns="162491" bIns="162491"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manual</a:t>
            </a:r>
          </a:p>
          <a:p>
            <a:pPr algn="ctr" defTabSz="1625316" fontAlgn="auto">
              <a:spcBef>
                <a:spcPts val="0"/>
              </a:spcBef>
              <a:spcAft>
                <a:spcPts val="0"/>
              </a:spcAft>
            </a:pPr>
            <a:r>
              <a:rPr lang="en-US" sz="1400" kern="0">
                <a:solidFill>
                  <a:srgbClr val="000000"/>
                </a:solidFill>
                <a:latin typeface="Raleway"/>
                <a:ea typeface="Raleway"/>
                <a:cs typeface="Raleway"/>
                <a:sym typeface="Raleway"/>
              </a:rPr>
              <a:t>tests</a:t>
            </a:r>
          </a:p>
        </p:txBody>
      </p:sp>
      <p:sp>
        <p:nvSpPr>
          <p:cNvPr id="692" name="Shape 692"/>
          <p:cNvSpPr txBox="1"/>
          <p:nvPr/>
        </p:nvSpPr>
        <p:spPr>
          <a:xfrm>
            <a:off x="2896379" y="4629063"/>
            <a:ext cx="1352532" cy="413333"/>
          </a:xfrm>
          <a:prstGeom prst="rect">
            <a:avLst/>
          </a:prstGeom>
          <a:noFill/>
          <a:ln>
            <a:noFill/>
          </a:ln>
        </p:spPr>
        <p:txBody>
          <a:bodyPr lIns="162491" tIns="162491" rIns="162491" bIns="162491"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316" fontAlgn="auto">
              <a:spcBef>
                <a:spcPts val="0"/>
              </a:spcBef>
              <a:spcAft>
                <a:spcPts val="0"/>
              </a:spcAft>
            </a:pPr>
            <a:r>
              <a:rPr lang="en-US" sz="1400" kern="0">
                <a:solidFill>
                  <a:srgbClr val="000000"/>
                </a:solidFill>
                <a:latin typeface="Raleway"/>
                <a:ea typeface="Raleway"/>
                <a:cs typeface="Raleway"/>
                <a:sym typeface="Raleway"/>
              </a:rPr>
              <a:t>GUI tests</a:t>
            </a:r>
          </a:p>
        </p:txBody>
      </p:sp>
      <p:sp>
        <p:nvSpPr>
          <p:cNvPr id="693" name="Shape 693"/>
          <p:cNvSpPr txBox="1"/>
          <p:nvPr/>
        </p:nvSpPr>
        <p:spPr>
          <a:xfrm>
            <a:off x="4334734" y="5315289"/>
            <a:ext cx="1352533" cy="413333"/>
          </a:xfrm>
          <a:prstGeom prst="rect">
            <a:avLst/>
          </a:prstGeom>
          <a:noFill/>
          <a:ln>
            <a:noFill/>
          </a:ln>
        </p:spPr>
        <p:txBody>
          <a:bodyPr lIns="162491" tIns="162491" rIns="162491" bIns="162491"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integration</a:t>
            </a:r>
          </a:p>
          <a:p>
            <a:pPr algn="ctr" defTabSz="1625316" fontAlgn="auto">
              <a:spcBef>
                <a:spcPts val="0"/>
              </a:spcBef>
              <a:spcAft>
                <a:spcPts val="0"/>
              </a:spcAft>
            </a:pPr>
            <a:r>
              <a:rPr lang="en-US" sz="1400" kern="0">
                <a:solidFill>
                  <a:srgbClr val="000000"/>
                </a:solidFill>
                <a:latin typeface="Raleway"/>
                <a:ea typeface="Raleway"/>
                <a:cs typeface="Raleway"/>
                <a:sym typeface="Raleway"/>
              </a:rPr>
              <a:t>tests</a:t>
            </a:r>
          </a:p>
        </p:txBody>
      </p:sp>
      <p:sp>
        <p:nvSpPr>
          <p:cNvPr id="694" name="Shape 694"/>
          <p:cNvSpPr txBox="1"/>
          <p:nvPr/>
        </p:nvSpPr>
        <p:spPr>
          <a:xfrm>
            <a:off x="5697579" y="6011198"/>
            <a:ext cx="1352532" cy="413333"/>
          </a:xfrm>
          <a:prstGeom prst="rect">
            <a:avLst/>
          </a:prstGeom>
          <a:noFill/>
          <a:ln>
            <a:noFill/>
          </a:ln>
        </p:spPr>
        <p:txBody>
          <a:bodyPr lIns="162491" tIns="162491" rIns="162491" bIns="162491"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unit</a:t>
            </a:r>
          </a:p>
          <a:p>
            <a:pPr algn="ctr" defTabSz="1625316" fontAlgn="auto">
              <a:spcBef>
                <a:spcPts val="0"/>
              </a:spcBef>
              <a:spcAft>
                <a:spcPts val="0"/>
              </a:spcAft>
            </a:pPr>
            <a:r>
              <a:rPr lang="en-US" sz="1400" kern="0">
                <a:solidFill>
                  <a:srgbClr val="000000"/>
                </a:solidFill>
                <a:latin typeface="Raleway"/>
                <a:ea typeface="Raleway"/>
                <a:cs typeface="Raleway"/>
                <a:sym typeface="Raleway"/>
              </a:rPr>
              <a:t>tests</a:t>
            </a:r>
          </a:p>
        </p:txBody>
      </p:sp>
      <p:grpSp>
        <p:nvGrpSpPr>
          <p:cNvPr id="695" name="Shape 695"/>
          <p:cNvGrpSpPr/>
          <p:nvPr/>
        </p:nvGrpSpPr>
        <p:grpSpPr>
          <a:xfrm>
            <a:off x="8448578" y="2153940"/>
            <a:ext cx="6681554" cy="4936807"/>
            <a:chOff x="4752325" y="1287775"/>
            <a:chExt cx="3758374" cy="3569349"/>
          </a:xfrm>
        </p:grpSpPr>
        <p:grpSp>
          <p:nvGrpSpPr>
            <p:cNvPr id="696" name="Shape 696"/>
            <p:cNvGrpSpPr/>
            <p:nvPr/>
          </p:nvGrpSpPr>
          <p:grpSpPr>
            <a:xfrm>
              <a:off x="5047499" y="1287825"/>
              <a:ext cx="3463199" cy="3227400"/>
              <a:chOff x="1227624" y="1287825"/>
              <a:chExt cx="3463200" cy="3227400"/>
            </a:xfrm>
          </p:grpSpPr>
          <p:cxnSp>
            <p:nvCxnSpPr>
              <p:cNvPr id="697" name="Shape 697"/>
              <p:cNvCxnSpPr/>
              <p:nvPr/>
            </p:nvCxnSpPr>
            <p:spPr>
              <a:xfrm>
                <a:off x="1246888" y="1287825"/>
                <a:ext cx="0" cy="3227400"/>
              </a:xfrm>
              <a:prstGeom prst="straightConnector1">
                <a:avLst/>
              </a:prstGeom>
              <a:noFill/>
              <a:ln w="38100" cap="flat" cmpd="sng">
                <a:solidFill>
                  <a:schemeClr val="accent2"/>
                </a:solidFill>
                <a:prstDash val="solid"/>
                <a:round/>
                <a:headEnd type="none" w="lg" len="lg"/>
                <a:tailEnd type="none" w="lg" len="lg"/>
              </a:ln>
            </p:spPr>
          </p:cxnSp>
          <p:cxnSp>
            <p:nvCxnSpPr>
              <p:cNvPr id="698" name="Shape 698"/>
              <p:cNvCxnSpPr/>
              <p:nvPr/>
            </p:nvCxnSpPr>
            <p:spPr>
              <a:xfrm>
                <a:off x="1227624" y="4495960"/>
                <a:ext cx="3463200" cy="0"/>
              </a:xfrm>
              <a:prstGeom prst="straightConnector1">
                <a:avLst/>
              </a:prstGeom>
              <a:noFill/>
              <a:ln w="38100" cap="flat" cmpd="sng">
                <a:solidFill>
                  <a:schemeClr val="accent2"/>
                </a:solidFill>
                <a:prstDash val="solid"/>
                <a:round/>
                <a:headEnd type="none" w="lg" len="lg"/>
                <a:tailEnd type="none" w="lg" len="lg"/>
              </a:ln>
            </p:spPr>
          </p:cxnSp>
        </p:grpSp>
        <p:sp>
          <p:nvSpPr>
            <p:cNvPr id="699" name="Shape 699"/>
            <p:cNvSpPr txBox="1"/>
            <p:nvPr/>
          </p:nvSpPr>
          <p:spPr>
            <a:xfrm>
              <a:off x="6376050" y="4558325"/>
              <a:ext cx="8061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2000" kern="0">
                  <a:solidFill>
                    <a:srgbClr val="000000"/>
                  </a:solidFill>
                  <a:latin typeface="Raleway"/>
                  <a:ea typeface="Raleway"/>
                  <a:cs typeface="Raleway"/>
                  <a:sym typeface="Raleway"/>
                </a:rPr>
                <a:t>quantity</a:t>
              </a:r>
            </a:p>
          </p:txBody>
        </p:sp>
        <p:sp>
          <p:nvSpPr>
            <p:cNvPr id="700" name="Shape 700"/>
            <p:cNvSpPr txBox="1"/>
            <p:nvPr/>
          </p:nvSpPr>
          <p:spPr>
            <a:xfrm rot="-5400000">
              <a:off x="4337425" y="3809028"/>
              <a:ext cx="1121100" cy="291300"/>
            </a:xfrm>
            <a:prstGeom prst="rect">
              <a:avLst/>
            </a:prstGeom>
            <a:noFill/>
            <a:ln>
              <a:noFill/>
            </a:ln>
          </p:spPr>
          <p:txBody>
            <a:bodyPr lIns="91425" tIns="91425" rIns="91425" bIns="91425" anchor="t" anchorCtr="0">
              <a:noAutofit/>
            </a:bodyPr>
            <a:lstStyle/>
            <a:p>
              <a:pPr defTabSz="1625316" fontAlgn="auto">
                <a:spcBef>
                  <a:spcPts val="0"/>
                </a:spcBef>
                <a:spcAft>
                  <a:spcPts val="0"/>
                </a:spcAft>
              </a:pPr>
              <a:r>
                <a:rPr lang="en-US" sz="1800" kern="0">
                  <a:solidFill>
                    <a:srgbClr val="000000"/>
                  </a:solidFill>
                  <a:latin typeface="Raleway"/>
                  <a:ea typeface="Raleway"/>
                  <a:cs typeface="Raleway"/>
                  <a:sym typeface="Raleway"/>
                </a:rPr>
                <a:t>less time</a:t>
              </a:r>
            </a:p>
          </p:txBody>
        </p:sp>
        <p:sp>
          <p:nvSpPr>
            <p:cNvPr id="701" name="Shape 701"/>
            <p:cNvSpPr txBox="1"/>
            <p:nvPr/>
          </p:nvSpPr>
          <p:spPr>
            <a:xfrm rot="-5400000">
              <a:off x="4321525" y="1718575"/>
              <a:ext cx="1152900" cy="291300"/>
            </a:xfrm>
            <a:prstGeom prst="rect">
              <a:avLst/>
            </a:prstGeom>
            <a:noFill/>
            <a:ln>
              <a:noFill/>
            </a:ln>
          </p:spPr>
          <p:txBody>
            <a:bodyPr lIns="91425" tIns="91425" rIns="91425" bIns="91425" anchor="t" anchorCtr="0">
              <a:noAutofit/>
            </a:bodyPr>
            <a:lstStyle/>
            <a:p>
              <a:pPr algn="r" defTabSz="1625316" fontAlgn="auto">
                <a:spcBef>
                  <a:spcPts val="0"/>
                </a:spcBef>
                <a:spcAft>
                  <a:spcPts val="0"/>
                </a:spcAft>
              </a:pPr>
              <a:r>
                <a:rPr lang="en-US" sz="1800" kern="0">
                  <a:solidFill>
                    <a:srgbClr val="000000"/>
                  </a:solidFill>
                  <a:latin typeface="Raleway"/>
                  <a:ea typeface="Raleway"/>
                  <a:cs typeface="Raleway"/>
                  <a:sym typeface="Raleway"/>
                </a:rPr>
                <a:t>more time</a:t>
              </a:r>
            </a:p>
          </p:txBody>
        </p:sp>
        <p:sp>
          <p:nvSpPr>
            <p:cNvPr id="702" name="Shape 702"/>
            <p:cNvSpPr/>
            <p:nvPr/>
          </p:nvSpPr>
          <p:spPr>
            <a:xfrm rot="-5400000">
              <a:off x="5266275" y="1254625"/>
              <a:ext cx="3058200" cy="3246000"/>
            </a:xfrm>
            <a:prstGeom prst="rtTriangle">
              <a:avLst/>
            </a:prstGeom>
            <a:solidFill>
              <a:srgbClr val="FADACB"/>
            </a:solidFill>
            <a:ln>
              <a:noFill/>
            </a:ln>
          </p:spPr>
          <p:txBody>
            <a:bodyPr lIns="91425" tIns="91425" rIns="91425" bIns="91425"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703" name="Shape 703"/>
            <p:cNvCxnSpPr/>
            <p:nvPr/>
          </p:nvCxnSpPr>
          <p:spPr>
            <a:xfrm>
              <a:off x="7667075" y="2051625"/>
              <a:ext cx="0" cy="2350200"/>
            </a:xfrm>
            <a:prstGeom prst="straightConnector1">
              <a:avLst/>
            </a:prstGeom>
            <a:noFill/>
            <a:ln w="28575" cap="flat" cmpd="sng">
              <a:solidFill>
                <a:schemeClr val="accent2"/>
              </a:solidFill>
              <a:prstDash val="dot"/>
              <a:round/>
              <a:headEnd type="none" w="lg" len="lg"/>
              <a:tailEnd type="none" w="lg" len="lg"/>
            </a:ln>
          </p:spPr>
        </p:cxnSp>
        <p:cxnSp>
          <p:nvCxnSpPr>
            <p:cNvPr id="704" name="Shape 704"/>
            <p:cNvCxnSpPr/>
            <p:nvPr/>
          </p:nvCxnSpPr>
          <p:spPr>
            <a:xfrm>
              <a:off x="6029625" y="3573475"/>
              <a:ext cx="0" cy="828300"/>
            </a:xfrm>
            <a:prstGeom prst="straightConnector1">
              <a:avLst/>
            </a:prstGeom>
            <a:noFill/>
            <a:ln w="28575" cap="flat" cmpd="sng">
              <a:solidFill>
                <a:schemeClr val="accent2"/>
              </a:solidFill>
              <a:prstDash val="dot"/>
              <a:round/>
              <a:headEnd type="none" w="lg" len="lg"/>
              <a:tailEnd type="none" w="lg" len="lg"/>
            </a:ln>
          </p:spPr>
        </p:cxnSp>
        <p:cxnSp>
          <p:nvCxnSpPr>
            <p:cNvPr id="705" name="Shape 705"/>
            <p:cNvCxnSpPr/>
            <p:nvPr/>
          </p:nvCxnSpPr>
          <p:spPr>
            <a:xfrm>
              <a:off x="6848350" y="2841450"/>
              <a:ext cx="0" cy="1560300"/>
            </a:xfrm>
            <a:prstGeom prst="straightConnector1">
              <a:avLst/>
            </a:prstGeom>
            <a:noFill/>
            <a:ln w="28575" cap="flat" cmpd="sng">
              <a:solidFill>
                <a:schemeClr val="accent2"/>
              </a:solidFill>
              <a:prstDash val="dot"/>
              <a:round/>
              <a:headEnd type="none" w="lg" len="lg"/>
              <a:tailEnd type="none" w="lg" len="lg"/>
            </a:ln>
          </p:spPr>
        </p:cxnSp>
        <p:sp>
          <p:nvSpPr>
            <p:cNvPr id="706" name="Shape 706"/>
            <p:cNvSpPr txBox="1"/>
            <p:nvPr/>
          </p:nvSpPr>
          <p:spPr>
            <a:xfrm>
              <a:off x="5172375" y="4006625"/>
              <a:ext cx="8574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manual session based tests</a:t>
              </a:r>
            </a:p>
          </p:txBody>
        </p:sp>
        <p:sp>
          <p:nvSpPr>
            <p:cNvPr id="707" name="Shape 707"/>
            <p:cNvSpPr txBox="1"/>
            <p:nvPr/>
          </p:nvSpPr>
          <p:spPr>
            <a:xfrm>
              <a:off x="6058575" y="3838225"/>
              <a:ext cx="7608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316" fontAlgn="auto">
                <a:spcBef>
                  <a:spcPts val="0"/>
                </a:spcBef>
                <a:spcAft>
                  <a:spcPts val="0"/>
                </a:spcAft>
              </a:pPr>
              <a:r>
                <a:rPr lang="en-US" sz="1400" kern="0">
                  <a:solidFill>
                    <a:srgbClr val="000000"/>
                  </a:solidFill>
                  <a:latin typeface="Raleway"/>
                  <a:ea typeface="Raleway"/>
                  <a:cs typeface="Raleway"/>
                  <a:sym typeface="Raleway"/>
                </a:rPr>
                <a:t>GUI tests</a:t>
              </a:r>
            </a:p>
          </p:txBody>
        </p:sp>
        <p:sp>
          <p:nvSpPr>
            <p:cNvPr id="708" name="Shape 708"/>
            <p:cNvSpPr txBox="1"/>
            <p:nvPr/>
          </p:nvSpPr>
          <p:spPr>
            <a:xfrm>
              <a:off x="6877300" y="2820475"/>
              <a:ext cx="7608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316" fontAlgn="auto">
                <a:spcBef>
                  <a:spcPts val="0"/>
                </a:spcBef>
                <a:spcAft>
                  <a:spcPts val="0"/>
                </a:spcAft>
              </a:pPr>
              <a:r>
                <a:rPr lang="en-US" sz="1400" kern="0">
                  <a:solidFill>
                    <a:srgbClr val="000000"/>
                  </a:solidFill>
                  <a:latin typeface="Raleway"/>
                  <a:ea typeface="Raleway"/>
                  <a:cs typeface="Raleway"/>
                  <a:sym typeface="Raleway"/>
                </a:rPr>
                <a:t>API tests</a:t>
              </a:r>
            </a:p>
          </p:txBody>
        </p:sp>
        <p:sp>
          <p:nvSpPr>
            <p:cNvPr id="709" name="Shape 709"/>
            <p:cNvSpPr txBox="1"/>
            <p:nvPr/>
          </p:nvSpPr>
          <p:spPr>
            <a:xfrm>
              <a:off x="7667062" y="3077325"/>
              <a:ext cx="7608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 automated unit tests</a:t>
              </a:r>
            </a:p>
          </p:txBody>
        </p:sp>
        <p:sp>
          <p:nvSpPr>
            <p:cNvPr id="710" name="Shape 710"/>
            <p:cNvSpPr txBox="1"/>
            <p:nvPr/>
          </p:nvSpPr>
          <p:spPr>
            <a:xfrm>
              <a:off x="6877300" y="3363857"/>
              <a:ext cx="7608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316" fontAlgn="auto">
                <a:spcBef>
                  <a:spcPts val="0"/>
                </a:spcBef>
                <a:spcAft>
                  <a:spcPts val="0"/>
                </a:spcAft>
              </a:pPr>
              <a:r>
                <a:rPr lang="en-US" sz="1400" kern="0">
                  <a:solidFill>
                    <a:srgbClr val="000000"/>
                  </a:solidFill>
                  <a:latin typeface="Raleway"/>
                  <a:ea typeface="Raleway"/>
                  <a:cs typeface="Raleway"/>
                  <a:sym typeface="Raleway"/>
                </a:rPr>
                <a:t>integration tests</a:t>
              </a:r>
            </a:p>
          </p:txBody>
        </p:sp>
        <p:sp>
          <p:nvSpPr>
            <p:cNvPr id="711" name="Shape 711"/>
            <p:cNvSpPr txBox="1"/>
            <p:nvPr/>
          </p:nvSpPr>
          <p:spPr>
            <a:xfrm>
              <a:off x="6877300" y="3965478"/>
              <a:ext cx="7608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316" fontAlgn="auto">
                <a:spcBef>
                  <a:spcPts val="0"/>
                </a:spcBef>
                <a:spcAft>
                  <a:spcPts val="0"/>
                </a:spcAft>
              </a:pPr>
              <a:r>
                <a:rPr lang="en-US" sz="1400" kern="0">
                  <a:solidFill>
                    <a:srgbClr val="000000"/>
                  </a:solidFill>
                  <a:latin typeface="Raleway"/>
                  <a:ea typeface="Raleway"/>
                  <a:cs typeface="Raleway"/>
                  <a:sym typeface="Raleway"/>
                </a:rPr>
                <a:t>component tests</a:t>
              </a:r>
            </a:p>
          </p:txBody>
        </p:sp>
      </p:grpSp>
      <p:sp>
        <p:nvSpPr>
          <p:cNvPr id="712" name="Shape 712"/>
          <p:cNvSpPr/>
          <p:nvPr/>
        </p:nvSpPr>
        <p:spPr>
          <a:xfrm>
            <a:off x="17111" y="7397379"/>
            <a:ext cx="16256000" cy="1746667"/>
          </a:xfrm>
          <a:prstGeom prst="rect">
            <a:avLst/>
          </a:prstGeom>
          <a:solidFill>
            <a:schemeClr val="accent2"/>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713" name="Shape 713"/>
          <p:cNvSpPr txBox="1"/>
          <p:nvPr/>
        </p:nvSpPr>
        <p:spPr>
          <a:xfrm>
            <a:off x="771779" y="7622446"/>
            <a:ext cx="2745067" cy="1296533"/>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2100" kern="0">
                <a:solidFill>
                  <a:srgbClr val="FFFFFF"/>
                </a:solidFill>
                <a:latin typeface="Raleway"/>
                <a:ea typeface="Raleway"/>
                <a:cs typeface="Raleway"/>
                <a:sym typeface="Raleway"/>
              </a:rPr>
              <a:t>Testing </a:t>
            </a:r>
            <a:r>
              <a:rPr lang="en-US" sz="2100" b="1" kern="0">
                <a:solidFill>
                  <a:srgbClr val="FFFFFF"/>
                </a:solidFill>
                <a:latin typeface="Raleway"/>
                <a:ea typeface="Raleway"/>
                <a:cs typeface="Raleway"/>
                <a:sym typeface="Raleway"/>
              </a:rPr>
              <a:t>builds</a:t>
            </a:r>
            <a:r>
              <a:rPr lang="en-US" sz="2100" kern="0">
                <a:solidFill>
                  <a:srgbClr val="FFFFFF"/>
                </a:solidFill>
                <a:latin typeface="Raleway"/>
                <a:ea typeface="Raleway"/>
                <a:cs typeface="Raleway"/>
                <a:sym typeface="Raleway"/>
              </a:rPr>
              <a:t> </a:t>
            </a:r>
            <a:r>
              <a:rPr lang="en-US" sz="2100" b="1" kern="0">
                <a:solidFill>
                  <a:srgbClr val="FFFFFF"/>
                </a:solidFill>
                <a:latin typeface="Raleway"/>
                <a:ea typeface="Raleway"/>
                <a:cs typeface="Raleway"/>
                <a:sym typeface="Raleway"/>
              </a:rPr>
              <a:t>safety</a:t>
            </a:r>
            <a:r>
              <a:rPr lang="en-US" sz="2100" kern="0">
                <a:solidFill>
                  <a:srgbClr val="FFFFFF"/>
                </a:solidFill>
                <a:latin typeface="Raleway"/>
                <a:ea typeface="Raleway"/>
                <a:cs typeface="Raleway"/>
                <a:sym typeface="Raleway"/>
              </a:rPr>
              <a:t> through feedback loops</a:t>
            </a:r>
          </a:p>
        </p:txBody>
      </p:sp>
      <p:sp>
        <p:nvSpPr>
          <p:cNvPr id="714" name="Shape 714"/>
          <p:cNvSpPr txBox="1"/>
          <p:nvPr/>
        </p:nvSpPr>
        <p:spPr>
          <a:xfrm>
            <a:off x="4325068" y="7622446"/>
            <a:ext cx="2745067" cy="1296533"/>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2100" b="1" kern="0">
                <a:solidFill>
                  <a:srgbClr val="FFFFFF"/>
                </a:solidFill>
                <a:latin typeface="Raleway"/>
                <a:ea typeface="Raleway"/>
                <a:cs typeface="Raleway"/>
                <a:sym typeface="Raleway"/>
              </a:rPr>
              <a:t>Inexpensive</a:t>
            </a:r>
            <a:r>
              <a:rPr lang="en-US" sz="2100" kern="0">
                <a:solidFill>
                  <a:srgbClr val="FFFFFF"/>
                </a:solidFill>
                <a:latin typeface="Raleway"/>
                <a:ea typeface="Raleway"/>
                <a:cs typeface="Raleway"/>
                <a:sym typeface="Raleway"/>
              </a:rPr>
              <a:t> experiments to provide validation</a:t>
            </a:r>
          </a:p>
        </p:txBody>
      </p:sp>
      <p:sp>
        <p:nvSpPr>
          <p:cNvPr id="715" name="Shape 715"/>
          <p:cNvSpPr txBox="1"/>
          <p:nvPr/>
        </p:nvSpPr>
        <p:spPr>
          <a:xfrm>
            <a:off x="7906711" y="7622446"/>
            <a:ext cx="2745067" cy="1296533"/>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2100" b="1" kern="0">
                <a:solidFill>
                  <a:srgbClr val="FFFFFF"/>
                </a:solidFill>
                <a:latin typeface="Raleway"/>
                <a:ea typeface="Raleway"/>
                <a:cs typeface="Raleway"/>
                <a:sym typeface="Raleway"/>
              </a:rPr>
              <a:t>Reduces risk</a:t>
            </a:r>
          </a:p>
        </p:txBody>
      </p:sp>
      <p:sp>
        <p:nvSpPr>
          <p:cNvPr id="716" name="Shape 716"/>
          <p:cNvSpPr txBox="1"/>
          <p:nvPr/>
        </p:nvSpPr>
        <p:spPr>
          <a:xfrm>
            <a:off x="11986533" y="7622446"/>
            <a:ext cx="3356267" cy="1296533"/>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2100" b="1" kern="0">
                <a:solidFill>
                  <a:srgbClr val="FFFFFF"/>
                </a:solidFill>
                <a:latin typeface="Raleway"/>
                <a:ea typeface="Raleway"/>
                <a:cs typeface="Raleway"/>
                <a:sym typeface="Raleway"/>
              </a:rPr>
              <a:t>Optimize Testing:</a:t>
            </a:r>
            <a:r>
              <a:rPr lang="en-US" sz="2100" kern="0">
                <a:solidFill>
                  <a:srgbClr val="FFFFFF"/>
                </a:solidFill>
                <a:latin typeface="Raleway"/>
                <a:ea typeface="Raleway"/>
                <a:cs typeface="Raleway"/>
                <a:sym typeface="Raleway"/>
              </a:rPr>
              <a:t> Do more of the inexpensive testing first!</a:t>
            </a:r>
          </a:p>
        </p:txBody>
      </p:sp>
      <p:cxnSp>
        <p:nvCxnSpPr>
          <p:cNvPr id="717" name="Shape 717"/>
          <p:cNvCxnSpPr/>
          <p:nvPr/>
        </p:nvCxnSpPr>
        <p:spPr>
          <a:xfrm>
            <a:off x="11180178" y="7688579"/>
            <a:ext cx="0" cy="1164267"/>
          </a:xfrm>
          <a:prstGeom prst="straightConnector1">
            <a:avLst/>
          </a:prstGeom>
          <a:noFill/>
          <a:ln w="19050" cap="flat" cmpd="sng">
            <a:solidFill>
              <a:schemeClr val="accent1"/>
            </a:solidFill>
            <a:prstDash val="solid"/>
            <a:round/>
            <a:headEnd type="none" w="lg" len="lg"/>
            <a:tailEnd type="none" w="lg" len="lg"/>
          </a:ln>
        </p:spPr>
      </p:cxnSp>
    </p:spTree>
    <p:extLst>
      <p:ext uri="{BB962C8B-B14F-4D97-AF65-F5344CB8AC3E}">
        <p14:creationId xmlns:p14="http://schemas.microsoft.com/office/powerpoint/2010/main" val="226336438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Shape 722"/>
          <p:cNvSpPr txBox="1">
            <a:spLocks noGrp="1"/>
          </p:cNvSpPr>
          <p:nvPr>
            <p:ph type="body" idx="1"/>
          </p:nvPr>
        </p:nvSpPr>
        <p:spPr>
          <a:xfrm>
            <a:off x="677335" y="1719200"/>
            <a:ext cx="8363733" cy="6629333"/>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sz="4300" dirty="0">
                <a:solidFill>
                  <a:srgbClr val="435464"/>
                </a:solidFill>
              </a:rPr>
              <a:t>Infrastructure policies need testing</a:t>
            </a:r>
          </a:p>
          <a:p>
            <a:pPr marL="699729" lvl="1" indent="-395005">
              <a:lnSpc>
                <a:spcPct val="100000"/>
              </a:lnSpc>
              <a:spcBef>
                <a:spcPts val="711"/>
              </a:spcBef>
              <a:spcAft>
                <a:spcPts val="0"/>
              </a:spcAft>
              <a:buClr>
                <a:srgbClr val="435464"/>
              </a:buClr>
              <a:buSzPct val="25000"/>
              <a:buFont typeface="Raleway"/>
              <a:buChar char=" "/>
            </a:pPr>
            <a:r>
              <a:rPr lang="en-US" sz="3700" dirty="0">
                <a:solidFill>
                  <a:srgbClr val="435464"/>
                </a:solidFill>
              </a:rPr>
              <a:t>↳ </a:t>
            </a:r>
            <a:r>
              <a:rPr lang="en-US" sz="3700" dirty="0" err="1">
                <a:solidFill>
                  <a:srgbClr val="435464"/>
                </a:solidFill>
              </a:rPr>
              <a:t>Linting</a:t>
            </a:r>
            <a:endParaRPr lang="en-US" sz="3700" dirty="0">
              <a:solidFill>
                <a:srgbClr val="435464"/>
              </a:solidFill>
            </a:endParaRPr>
          </a:p>
          <a:p>
            <a:pPr marL="699729" lvl="1" indent="-395005">
              <a:lnSpc>
                <a:spcPct val="100000"/>
              </a:lnSpc>
              <a:spcBef>
                <a:spcPts val="711"/>
              </a:spcBef>
              <a:spcAft>
                <a:spcPts val="0"/>
              </a:spcAft>
              <a:buClr>
                <a:srgbClr val="435464"/>
              </a:buClr>
              <a:buSzPct val="25000"/>
              <a:buFont typeface="Raleway"/>
              <a:buChar char=" "/>
            </a:pPr>
            <a:r>
              <a:rPr lang="en-US" sz="3700" dirty="0"/>
              <a:t>↳ </a:t>
            </a:r>
            <a:r>
              <a:rPr lang="en-US" sz="3700" dirty="0">
                <a:solidFill>
                  <a:srgbClr val="435464"/>
                </a:solidFill>
              </a:rPr>
              <a:t>Static Analysis</a:t>
            </a:r>
          </a:p>
          <a:p>
            <a:pPr marL="699729" lvl="1" indent="-395005">
              <a:lnSpc>
                <a:spcPct val="100000"/>
              </a:lnSpc>
              <a:spcBef>
                <a:spcPts val="711"/>
              </a:spcBef>
              <a:spcAft>
                <a:spcPts val="0"/>
              </a:spcAft>
              <a:buClr>
                <a:srgbClr val="435464"/>
              </a:buClr>
              <a:buSzPct val="25000"/>
              <a:buFont typeface="Raleway"/>
              <a:buChar char=" "/>
            </a:pPr>
            <a:r>
              <a:rPr lang="en-US" sz="3700" dirty="0"/>
              <a:t>↳ </a:t>
            </a:r>
            <a:r>
              <a:rPr lang="en-US" sz="3700" dirty="0">
                <a:solidFill>
                  <a:srgbClr val="435464"/>
                </a:solidFill>
              </a:rPr>
              <a:t>Unit Testing</a:t>
            </a:r>
          </a:p>
          <a:p>
            <a:pPr marL="699729" lvl="1" indent="-395005">
              <a:lnSpc>
                <a:spcPct val="100000"/>
              </a:lnSpc>
              <a:spcBef>
                <a:spcPts val="711"/>
              </a:spcBef>
              <a:buClr>
                <a:srgbClr val="435464"/>
              </a:buClr>
              <a:buSzPct val="25000"/>
              <a:buFont typeface="Raleway"/>
              <a:buChar char=" "/>
            </a:pPr>
            <a:r>
              <a:rPr lang="en-US" sz="3700" dirty="0"/>
              <a:t>↳ </a:t>
            </a:r>
            <a:r>
              <a:rPr lang="en-US" sz="3700" dirty="0">
                <a:solidFill>
                  <a:srgbClr val="435464"/>
                </a:solidFill>
              </a:rPr>
              <a:t>Integration Testing</a:t>
            </a:r>
            <a:br>
              <a:rPr lang="en-US" sz="3700" dirty="0">
                <a:solidFill>
                  <a:srgbClr val="435464"/>
                </a:solidFill>
              </a:rPr>
            </a:br>
            <a:r>
              <a:rPr lang="en-US" sz="3700" dirty="0"/>
              <a:t>↳ </a:t>
            </a:r>
            <a:r>
              <a:rPr lang="en-US" sz="3700" dirty="0">
                <a:solidFill>
                  <a:srgbClr val="435464"/>
                </a:solidFill>
              </a:rPr>
              <a:t>Compliance Testing</a:t>
            </a:r>
          </a:p>
        </p:txBody>
      </p:sp>
      <p:sp>
        <p:nvSpPr>
          <p:cNvPr id="723" name="Shape 723"/>
          <p:cNvSpPr txBox="1">
            <a:spLocks noGrp="1"/>
          </p:cNvSpPr>
          <p:nvPr>
            <p:ph type="title"/>
          </p:nvPr>
        </p:nvSpPr>
        <p:spPr>
          <a:xfrm>
            <a:off x="677335" y="609598"/>
            <a:ext cx="14901333" cy="738667"/>
          </a:xfrm>
          <a:prstGeom prst="rect">
            <a:avLst/>
          </a:prstGeom>
          <a:noFill/>
          <a:ln>
            <a:noFill/>
          </a:ln>
        </p:spPr>
        <p:txBody>
          <a:bodyPr lIns="0" tIns="0" rIns="0" bIns="0" anchor="t" anchorCtr="0">
            <a:noAutofit/>
          </a:bodyPr>
          <a:lstStyle/>
          <a:p>
            <a:pPr>
              <a:buClr>
                <a:srgbClr val="435464"/>
              </a:buClr>
              <a:buSzPct val="25000"/>
            </a:pPr>
            <a:r>
              <a:rPr lang="en-US" b="0" i="0" u="none" strike="noStrike" cap="none">
                <a:solidFill>
                  <a:srgbClr val="435464"/>
                </a:solidFill>
              </a:rPr>
              <a:t>Remember…</a:t>
            </a:r>
          </a:p>
        </p:txBody>
      </p:sp>
      <p:sp>
        <p:nvSpPr>
          <p:cNvPr id="724" name="Shape 724"/>
          <p:cNvSpPr/>
          <p:nvPr/>
        </p:nvSpPr>
        <p:spPr>
          <a:xfrm>
            <a:off x="9041067" y="0"/>
            <a:ext cx="7214933" cy="9144000"/>
          </a:xfrm>
          <a:prstGeom prst="rect">
            <a:avLst/>
          </a:prstGeom>
          <a:solidFill>
            <a:schemeClr val="accent1"/>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725" name="Shape 725"/>
          <p:cNvSpPr txBox="1">
            <a:spLocks noGrp="1"/>
          </p:cNvSpPr>
          <p:nvPr>
            <p:ph type="body" idx="1"/>
          </p:nvPr>
        </p:nvSpPr>
        <p:spPr>
          <a:xfrm>
            <a:off x="10074000" y="2842533"/>
            <a:ext cx="5148800" cy="5838400"/>
          </a:xfrm>
          <a:prstGeom prst="rect">
            <a:avLst/>
          </a:prstGeom>
          <a:noFill/>
          <a:ln>
            <a:noFill/>
          </a:ln>
        </p:spPr>
        <p:txBody>
          <a:bodyPr lIns="0" tIns="0" rIns="0" bIns="0" anchor="ctr" anchorCtr="0">
            <a:noAutofit/>
          </a:bodyPr>
          <a:lstStyle/>
          <a:p>
            <a:pPr algn="ctr">
              <a:lnSpc>
                <a:spcPct val="100000"/>
              </a:lnSpc>
              <a:spcBef>
                <a:spcPts val="0"/>
              </a:spcBef>
              <a:spcAft>
                <a:spcPts val="0"/>
              </a:spcAft>
              <a:buClr>
                <a:srgbClr val="435464"/>
              </a:buClr>
              <a:buSzPct val="25000"/>
            </a:pPr>
            <a:r>
              <a:rPr lang="en-US" sz="5700" b="1">
                <a:solidFill>
                  <a:srgbClr val="FFFFFF"/>
                </a:solidFill>
              </a:rPr>
              <a:t>“Infrastructure as Code”</a:t>
            </a:r>
            <a:r>
              <a:rPr lang="en-US" sz="5700">
                <a:solidFill>
                  <a:srgbClr val="FFFFFF"/>
                </a:solidFill>
              </a:rPr>
              <a:t> should be</a:t>
            </a:r>
            <a:r>
              <a:rPr lang="en-US" sz="5900">
                <a:solidFill>
                  <a:srgbClr val="FFFFFF"/>
                </a:solidFill>
              </a:rPr>
              <a:t> </a:t>
            </a:r>
            <a:r>
              <a:rPr lang="en-US" sz="5700">
                <a:solidFill>
                  <a:srgbClr val="FFFFFF"/>
                </a:solidFill>
              </a:rPr>
              <a:t>tested like ANY other codebase.</a:t>
            </a:r>
          </a:p>
        </p:txBody>
      </p:sp>
      <p:grpSp>
        <p:nvGrpSpPr>
          <p:cNvPr id="726" name="Shape 726"/>
          <p:cNvGrpSpPr/>
          <p:nvPr/>
        </p:nvGrpSpPr>
        <p:grpSpPr>
          <a:xfrm>
            <a:off x="11694090" y="536934"/>
            <a:ext cx="1869979" cy="1869979"/>
            <a:chOff x="380998" y="4393138"/>
            <a:chExt cx="632700" cy="632700"/>
          </a:xfrm>
        </p:grpSpPr>
        <p:sp>
          <p:nvSpPr>
            <p:cNvPr id="727" name="Shape 727"/>
            <p:cNvSpPr/>
            <p:nvPr/>
          </p:nvSpPr>
          <p:spPr>
            <a:xfrm>
              <a:off x="380998" y="4393138"/>
              <a:ext cx="632700" cy="632700"/>
            </a:xfrm>
            <a:prstGeom prst="ellipse">
              <a:avLst/>
            </a:prstGeom>
            <a:noFill/>
            <a:ln w="38100" cap="flat" cmpd="sng">
              <a:solidFill>
                <a:srgbClr val="FFFFFF"/>
              </a:solidFill>
              <a:prstDash val="solid"/>
              <a:round/>
              <a:headEnd type="none" w="med" len="med"/>
              <a:tailEnd type="none" w="med" len="med"/>
            </a:ln>
          </p:spPr>
          <p:txBody>
            <a:bodyPr lIns="91425" tIns="91425" rIns="91425" bIns="91425" anchor="t" anchorCtr="0">
              <a:noAutofit/>
            </a:bodyPr>
            <a:lstStyle/>
            <a:p>
              <a:pPr algn="ctr" defTabSz="1625316" fontAlgn="auto">
                <a:spcBef>
                  <a:spcPts val="0"/>
                </a:spcBef>
                <a:spcAft>
                  <a:spcPts val="0"/>
                </a:spcAft>
              </a:pPr>
              <a:endParaRPr b="1" kern="0">
                <a:solidFill>
                  <a:srgbClr val="FFFFFF"/>
                </a:solidFill>
                <a:latin typeface="Raleway"/>
                <a:ea typeface="Raleway"/>
                <a:cs typeface="Raleway"/>
                <a:sym typeface="Raleway"/>
              </a:endParaRPr>
            </a:p>
          </p:txBody>
        </p:sp>
        <p:pic>
          <p:nvPicPr>
            <p:cNvPr id="728" name="Shape 728" descr="Image result for lightbulb icon"/>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400437" y="4406800"/>
              <a:ext cx="593825" cy="593825"/>
            </a:xfrm>
            <a:prstGeom prst="rect">
              <a:avLst/>
            </a:prstGeom>
            <a:noFill/>
            <a:ln>
              <a:noFill/>
            </a:ln>
          </p:spPr>
        </p:pic>
      </p:grpSp>
    </p:spTree>
    <p:extLst>
      <p:ext uri="{BB962C8B-B14F-4D97-AF65-F5344CB8AC3E}">
        <p14:creationId xmlns:p14="http://schemas.microsoft.com/office/powerpoint/2010/main" val="110200305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Integration Testing </a:t>
            </a:r>
            <a:r>
              <a:rPr lang="mr-IN" dirty="0" smtClean="0"/>
              <a:t>–</a:t>
            </a:r>
            <a:r>
              <a:rPr lang="en-US" dirty="0" smtClean="0"/>
              <a:t> Add tests</a:t>
            </a:r>
            <a:endParaRPr lang="en-US" dirty="0"/>
          </a:p>
        </p:txBody>
      </p:sp>
      <p:sp>
        <p:nvSpPr>
          <p:cNvPr id="7" name="Text Placeholder 6"/>
          <p:cNvSpPr>
            <a:spLocks noGrp="1"/>
          </p:cNvSpPr>
          <p:nvPr>
            <p:ph type="body" idx="1"/>
          </p:nvPr>
        </p:nvSpPr>
        <p:spPr/>
        <p:txBody>
          <a:bodyPr>
            <a:normAutofit fontScale="55000" lnSpcReduction="20000"/>
          </a:bodyPr>
          <a:lstStyle/>
          <a:p>
            <a:r>
              <a:rPr lang="en-US" dirty="0">
                <a:solidFill>
                  <a:srgbClr val="000000"/>
                </a:solidFill>
                <a:latin typeface="Consolas"/>
                <a:cs typeface="Consolas"/>
              </a:rPr>
              <a:t>describe package </a:t>
            </a:r>
            <a:r>
              <a:rPr lang="en-US" dirty="0">
                <a:solidFill>
                  <a:srgbClr val="4E9A06"/>
                </a:solidFill>
                <a:latin typeface="Consolas"/>
                <a:cs typeface="Consolas"/>
              </a:rPr>
              <a:t>'</a:t>
            </a:r>
            <a:r>
              <a:rPr lang="en-US" dirty="0" err="1">
                <a:solidFill>
                  <a:srgbClr val="4E9A06"/>
                </a:solidFill>
                <a:latin typeface="Consolas"/>
                <a:cs typeface="Consolas"/>
              </a:rPr>
              <a:t>httpd</a:t>
            </a:r>
            <a:r>
              <a:rPr lang="en-US" dirty="0">
                <a:solidFill>
                  <a:srgbClr val="4E9A06"/>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be_installed</a:t>
            </a:r>
            <a:r>
              <a:rPr lang="en-US" b="1" dirty="0">
                <a:solidFill>
                  <a:srgbClr val="000000"/>
                </a:solidFill>
                <a:latin typeface="Consolas"/>
                <a:cs typeface="Consolas"/>
              </a:rPr>
              <a:t> }</a:t>
            </a:r>
          </a:p>
          <a:p>
            <a:r>
              <a:rPr lang="en-US" b="1" dirty="0">
                <a:solidFill>
                  <a:srgbClr val="204A87"/>
                </a:solidFill>
                <a:latin typeface="Consolas"/>
                <a:cs typeface="Consolas"/>
              </a:rPr>
              <a:t>end</a:t>
            </a:r>
          </a:p>
          <a:p>
            <a:endParaRPr lang="en-US" dirty="0">
              <a:latin typeface="Consolas"/>
              <a:cs typeface="Consolas"/>
            </a:endParaRPr>
          </a:p>
          <a:p>
            <a:r>
              <a:rPr lang="en-US" dirty="0">
                <a:solidFill>
                  <a:srgbClr val="000000"/>
                </a:solidFill>
                <a:latin typeface="Consolas"/>
                <a:cs typeface="Consolas"/>
              </a:rPr>
              <a:t>describe service </a:t>
            </a:r>
            <a:r>
              <a:rPr lang="en-US" dirty="0">
                <a:solidFill>
                  <a:srgbClr val="4E9A06"/>
                </a:solidFill>
                <a:latin typeface="Consolas"/>
                <a:cs typeface="Consolas"/>
              </a:rPr>
              <a:t>'</a:t>
            </a:r>
            <a:r>
              <a:rPr lang="en-US" dirty="0" err="1">
                <a:solidFill>
                  <a:srgbClr val="4E9A06"/>
                </a:solidFill>
                <a:latin typeface="Consolas"/>
                <a:cs typeface="Consolas"/>
              </a:rPr>
              <a:t>httpd</a:t>
            </a:r>
            <a:r>
              <a:rPr lang="en-US" dirty="0">
                <a:solidFill>
                  <a:srgbClr val="4E9A06"/>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be_running</a:t>
            </a:r>
            <a:r>
              <a:rPr lang="en-US" b="1" dirty="0">
                <a:solidFill>
                  <a:srgbClr val="000000"/>
                </a:solidFill>
                <a:latin typeface="Consolas"/>
                <a:cs typeface="Consolas"/>
              </a:rPr>
              <a:t> }</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be_enabled</a:t>
            </a:r>
            <a:r>
              <a:rPr lang="en-US" b="1" dirty="0">
                <a:solidFill>
                  <a:srgbClr val="000000"/>
                </a:solidFill>
                <a:latin typeface="Consolas"/>
                <a:cs typeface="Consolas"/>
              </a:rPr>
              <a:t> }</a:t>
            </a:r>
          </a:p>
          <a:p>
            <a:r>
              <a:rPr lang="en-US" b="1" dirty="0">
                <a:solidFill>
                  <a:srgbClr val="204A87"/>
                </a:solidFill>
                <a:latin typeface="Consolas"/>
                <a:cs typeface="Consolas"/>
              </a:rPr>
              <a:t>end</a:t>
            </a:r>
          </a:p>
          <a:p>
            <a:endParaRPr lang="en-US" dirty="0">
              <a:latin typeface="Consolas"/>
              <a:cs typeface="Consolas"/>
            </a:endParaRPr>
          </a:p>
          <a:p>
            <a:r>
              <a:rPr lang="en-US" dirty="0">
                <a:solidFill>
                  <a:srgbClr val="000000"/>
                </a:solidFill>
                <a:latin typeface="Consolas"/>
                <a:cs typeface="Consolas"/>
              </a:rPr>
              <a:t>describe port</a:t>
            </a:r>
            <a:r>
              <a:rPr lang="en-US" b="1" dirty="0">
                <a:solidFill>
                  <a:srgbClr val="000000"/>
                </a:solidFill>
                <a:latin typeface="Consolas"/>
                <a:cs typeface="Consolas"/>
              </a:rPr>
              <a:t>(</a:t>
            </a:r>
            <a:r>
              <a:rPr lang="en-US" b="1" dirty="0">
                <a:solidFill>
                  <a:srgbClr val="0000CF"/>
                </a:solidFill>
                <a:latin typeface="Consolas"/>
                <a:cs typeface="Consolas"/>
              </a:rPr>
              <a:t>80</a:t>
            </a:r>
            <a:r>
              <a:rPr lang="en-US" b="1" dirty="0">
                <a:solidFill>
                  <a:srgbClr val="000000"/>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be_listening</a:t>
            </a:r>
            <a:r>
              <a:rPr lang="en-US" b="1" dirty="0">
                <a:solidFill>
                  <a:srgbClr val="000000"/>
                </a:solidFill>
                <a:latin typeface="Consolas"/>
                <a:cs typeface="Consolas"/>
              </a:rPr>
              <a:t> }</a:t>
            </a:r>
          </a:p>
          <a:p>
            <a:r>
              <a:rPr lang="en-US" b="1" dirty="0">
                <a:solidFill>
                  <a:srgbClr val="204A87"/>
                </a:solidFill>
                <a:latin typeface="Consolas"/>
                <a:cs typeface="Consolas"/>
              </a:rPr>
              <a:t>end</a:t>
            </a:r>
          </a:p>
          <a:p>
            <a:endParaRPr lang="en-US" dirty="0">
              <a:latin typeface="Consolas"/>
              <a:cs typeface="Consolas"/>
            </a:endParaRPr>
          </a:p>
        </p:txBody>
      </p:sp>
      <p:sp>
        <p:nvSpPr>
          <p:cNvPr id="8" name="Shape 657"/>
          <p:cNvSpPr/>
          <p:nvPr/>
        </p:nvSpPr>
        <p:spPr>
          <a:xfrm>
            <a:off x="11263822" y="258982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9" name="Shape 658"/>
          <p:cNvSpPr/>
          <p:nvPr/>
        </p:nvSpPr>
        <p:spPr>
          <a:xfrm>
            <a:off x="11263822" y="3889395"/>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10" name="Shape 659"/>
          <p:cNvSpPr/>
          <p:nvPr/>
        </p:nvSpPr>
        <p:spPr>
          <a:xfrm>
            <a:off x="11263822" y="5188969"/>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11" name="Shape 660"/>
          <p:cNvSpPr/>
          <p:nvPr/>
        </p:nvSpPr>
        <p:spPr>
          <a:xfrm>
            <a:off x="11263822" y="648854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12" name="Shape 661"/>
          <p:cNvCxnSpPr>
            <a:stCxn id="8" idx="2"/>
            <a:endCxn id="9" idx="0"/>
          </p:cNvCxnSpPr>
          <p:nvPr/>
        </p:nvCxnSpPr>
        <p:spPr>
          <a:xfrm>
            <a:off x="12602222" y="3216489"/>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3" name="Shape 662"/>
          <p:cNvCxnSpPr>
            <a:stCxn id="9" idx="2"/>
            <a:endCxn id="10"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4" name="Shape 663"/>
          <p:cNvCxnSpPr>
            <a:stCxn id="9" idx="1"/>
            <a:endCxn id="8" idx="1"/>
          </p:cNvCxnSpPr>
          <p:nvPr/>
        </p:nvCxnSpPr>
        <p:spPr>
          <a:xfrm rot="10800000" flipH="1">
            <a:off x="11263822" y="2902996"/>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5" name="Shape 664"/>
          <p:cNvCxnSpPr>
            <a:stCxn id="10" idx="2"/>
            <a:endCxn id="11"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6" name="Shape 665"/>
          <p:cNvCxnSpPr>
            <a:stCxn id="11" idx="1"/>
            <a:endCxn id="10"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7" name="Shape 666"/>
          <p:cNvCxnSpPr>
            <a:stCxn id="11" idx="3"/>
            <a:endCxn id="8" idx="3"/>
          </p:cNvCxnSpPr>
          <p:nvPr/>
        </p:nvCxnSpPr>
        <p:spPr>
          <a:xfrm rot="10800000" flipH="1">
            <a:off x="13940622" y="2903209"/>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8" name="Shape 667"/>
          <p:cNvCxnSpPr>
            <a:stCxn id="11" idx="2"/>
          </p:cNvCxnSpPr>
          <p:nvPr/>
        </p:nvCxnSpPr>
        <p:spPr>
          <a:xfrm>
            <a:off x="12602222" y="7115209"/>
            <a:ext cx="0" cy="673067"/>
          </a:xfrm>
          <a:prstGeom prst="straightConnector1">
            <a:avLst/>
          </a:prstGeom>
          <a:noFill/>
          <a:ln w="19050" cap="flat" cmpd="sng">
            <a:solidFill>
              <a:srgbClr val="6AA84F"/>
            </a:solidFill>
            <a:prstDash val="solid"/>
            <a:round/>
            <a:headEnd type="none" w="lg" len="lg"/>
            <a:tailEnd type="triangle" w="lg" len="lg"/>
          </a:ln>
        </p:spPr>
      </p:cxnSp>
      <p:sp>
        <p:nvSpPr>
          <p:cNvPr id="19" name="Shape 668"/>
          <p:cNvSpPr/>
          <p:nvPr/>
        </p:nvSpPr>
        <p:spPr>
          <a:xfrm>
            <a:off x="12489689" y="1752268"/>
            <a:ext cx="225067" cy="225067"/>
          </a:xfrm>
          <a:prstGeom prst="ellipse">
            <a:avLst/>
          </a:prstGeom>
          <a:solidFill>
            <a:schemeClr val="accent2"/>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20" name="Shape 669"/>
          <p:cNvCxnSpPr>
            <a:stCxn id="19" idx="4"/>
            <a:endCxn id="8"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21" name="Shape 670"/>
          <p:cNvSpPr/>
          <p:nvPr/>
        </p:nvSpPr>
        <p:spPr>
          <a:xfrm>
            <a:off x="12489689" y="7788089"/>
            <a:ext cx="225067" cy="225067"/>
          </a:xfrm>
          <a:prstGeom prst="ellipse">
            <a:avLst/>
          </a:prstGeom>
          <a:solidFill>
            <a:srgbClr val="6AA84F"/>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22" name="Shape 671"/>
          <p:cNvSpPr txBox="1"/>
          <p:nvPr/>
        </p:nvSpPr>
        <p:spPr>
          <a:xfrm>
            <a:off x="14326044" y="6178677"/>
            <a:ext cx="1824000" cy="6234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23" name="Shape 672"/>
          <p:cNvSpPr txBox="1"/>
          <p:nvPr/>
        </p:nvSpPr>
        <p:spPr>
          <a:xfrm>
            <a:off x="10034133" y="6576800"/>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4" name="Shape 673"/>
          <p:cNvSpPr txBox="1"/>
          <p:nvPr/>
        </p:nvSpPr>
        <p:spPr>
          <a:xfrm>
            <a:off x="11757955" y="4613111"/>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5" name="Shape 674"/>
          <p:cNvSpPr txBox="1"/>
          <p:nvPr/>
        </p:nvSpPr>
        <p:spPr>
          <a:xfrm>
            <a:off x="10034133" y="3977644"/>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6" name="Shape 675"/>
          <p:cNvSpPr txBox="1"/>
          <p:nvPr/>
        </p:nvSpPr>
        <p:spPr>
          <a:xfrm>
            <a:off x="12665829" y="7368665"/>
            <a:ext cx="2057067" cy="2250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sp>
        <p:nvSpPr>
          <p:cNvPr id="27" name="Rectangle 26"/>
          <p:cNvSpPr/>
          <p:nvPr/>
        </p:nvSpPr>
        <p:spPr>
          <a:xfrm>
            <a:off x="10183278" y="3216499"/>
            <a:ext cx="5514023" cy="4796667"/>
          </a:xfrm>
          <a:prstGeom prst="rect">
            <a:avLst/>
          </a:prstGeom>
          <a:solidFill>
            <a:schemeClr val="tx1">
              <a:alpha val="50000"/>
            </a:schemeClr>
          </a:solidFill>
          <a:ln>
            <a:solidFill>
              <a:schemeClr val="tx1">
                <a:alpha val="50000"/>
              </a:schemeClr>
            </a:solidFill>
          </a:ln>
        </p:spPr>
        <p:style>
          <a:lnRef idx="1">
            <a:schemeClr val="accent1"/>
          </a:lnRef>
          <a:fillRef idx="3">
            <a:schemeClr val="accent1"/>
          </a:fillRef>
          <a:effectRef idx="2">
            <a:schemeClr val="accent1"/>
          </a:effectRef>
          <a:fontRef idx="minor">
            <a:schemeClr val="lt1"/>
          </a:fontRef>
        </p:style>
        <p:txBody>
          <a:bodyPr lIns="162517" tIns="81259" rIns="162517" bIns="81259" rtlCol="0" anchor="ctr"/>
          <a:lstStyle/>
          <a:p>
            <a:pPr algn="ctr" defTabSz="1625316" fontAlgn="auto">
              <a:spcBef>
                <a:spcPts val="0"/>
              </a:spcBef>
              <a:spcAft>
                <a:spcPts val="0"/>
              </a:spcAft>
            </a:pPr>
            <a:endParaRPr lang="en-US" kern="0">
              <a:solidFill>
                <a:srgbClr val="FFFFFF"/>
              </a:solidFill>
              <a:latin typeface="Arial"/>
              <a:sym typeface="Arial"/>
            </a:endParaRPr>
          </a:p>
        </p:txBody>
      </p:sp>
    </p:spTree>
    <p:extLst>
      <p:ext uri="{BB962C8B-B14F-4D97-AF65-F5344CB8AC3E}">
        <p14:creationId xmlns:p14="http://schemas.microsoft.com/office/powerpoint/2010/main" val="228972692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Testing - Run the tests</a:t>
            </a:r>
            <a:endParaRPr lang="en-US" dirty="0"/>
          </a:p>
        </p:txBody>
      </p:sp>
      <p:sp>
        <p:nvSpPr>
          <p:cNvPr id="3" name="Text Placeholder 2"/>
          <p:cNvSpPr>
            <a:spLocks noGrp="1"/>
          </p:cNvSpPr>
          <p:nvPr>
            <p:ph type="body" idx="1"/>
          </p:nvPr>
        </p:nvSpPr>
        <p:spPr/>
        <p:txBody>
          <a:bodyPr/>
          <a:lstStyle/>
          <a:p>
            <a:endParaRPr lang="en-US" dirty="0"/>
          </a:p>
        </p:txBody>
      </p:sp>
      <p:sp>
        <p:nvSpPr>
          <p:cNvPr id="4" name="Shape 657"/>
          <p:cNvSpPr/>
          <p:nvPr/>
        </p:nvSpPr>
        <p:spPr>
          <a:xfrm>
            <a:off x="11263822" y="258982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5" name="Shape 658"/>
          <p:cNvSpPr/>
          <p:nvPr/>
        </p:nvSpPr>
        <p:spPr>
          <a:xfrm>
            <a:off x="11263822" y="3889395"/>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6" name="Shape 659"/>
          <p:cNvSpPr/>
          <p:nvPr/>
        </p:nvSpPr>
        <p:spPr>
          <a:xfrm>
            <a:off x="11263822" y="5188969"/>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7" name="Shape 660"/>
          <p:cNvSpPr/>
          <p:nvPr/>
        </p:nvSpPr>
        <p:spPr>
          <a:xfrm>
            <a:off x="11263822" y="648854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8" name="Shape 661"/>
          <p:cNvCxnSpPr>
            <a:stCxn id="4" idx="2"/>
            <a:endCxn id="5" idx="0"/>
          </p:cNvCxnSpPr>
          <p:nvPr/>
        </p:nvCxnSpPr>
        <p:spPr>
          <a:xfrm>
            <a:off x="12602222" y="3216489"/>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9" name="Shape 662"/>
          <p:cNvCxnSpPr>
            <a:stCxn id="5" idx="2"/>
            <a:endCxn id="6"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0" name="Shape 663"/>
          <p:cNvCxnSpPr>
            <a:stCxn id="5" idx="1"/>
            <a:endCxn id="4" idx="1"/>
          </p:cNvCxnSpPr>
          <p:nvPr/>
        </p:nvCxnSpPr>
        <p:spPr>
          <a:xfrm rot="10800000" flipH="1">
            <a:off x="11263822" y="2902996"/>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1" name="Shape 664"/>
          <p:cNvCxnSpPr>
            <a:stCxn id="6" idx="2"/>
            <a:endCxn id="7"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2" name="Shape 665"/>
          <p:cNvCxnSpPr>
            <a:stCxn id="7" idx="1"/>
            <a:endCxn id="6"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3" name="Shape 666"/>
          <p:cNvCxnSpPr>
            <a:stCxn id="7" idx="3"/>
            <a:endCxn id="4" idx="3"/>
          </p:cNvCxnSpPr>
          <p:nvPr/>
        </p:nvCxnSpPr>
        <p:spPr>
          <a:xfrm rot="10800000" flipH="1">
            <a:off x="13940622" y="2903209"/>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4" name="Shape 667"/>
          <p:cNvCxnSpPr>
            <a:stCxn id="7" idx="2"/>
          </p:cNvCxnSpPr>
          <p:nvPr/>
        </p:nvCxnSpPr>
        <p:spPr>
          <a:xfrm>
            <a:off x="12602222" y="7115209"/>
            <a:ext cx="0" cy="673067"/>
          </a:xfrm>
          <a:prstGeom prst="straightConnector1">
            <a:avLst/>
          </a:prstGeom>
          <a:noFill/>
          <a:ln w="19050" cap="flat" cmpd="sng">
            <a:solidFill>
              <a:srgbClr val="6AA84F"/>
            </a:solidFill>
            <a:prstDash val="solid"/>
            <a:round/>
            <a:headEnd type="none" w="lg" len="lg"/>
            <a:tailEnd type="triangle" w="lg" len="lg"/>
          </a:ln>
        </p:spPr>
      </p:cxnSp>
      <p:sp>
        <p:nvSpPr>
          <p:cNvPr id="15" name="Shape 668"/>
          <p:cNvSpPr/>
          <p:nvPr/>
        </p:nvSpPr>
        <p:spPr>
          <a:xfrm>
            <a:off x="12489689" y="1752268"/>
            <a:ext cx="225067" cy="225067"/>
          </a:xfrm>
          <a:prstGeom prst="ellipse">
            <a:avLst/>
          </a:prstGeom>
          <a:solidFill>
            <a:schemeClr val="accent2"/>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16" name="Shape 669"/>
          <p:cNvCxnSpPr>
            <a:stCxn id="15" idx="4"/>
            <a:endCxn id="4"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17" name="Shape 670"/>
          <p:cNvSpPr/>
          <p:nvPr/>
        </p:nvSpPr>
        <p:spPr>
          <a:xfrm>
            <a:off x="12489689" y="7788089"/>
            <a:ext cx="225067" cy="225067"/>
          </a:xfrm>
          <a:prstGeom prst="ellipse">
            <a:avLst/>
          </a:prstGeom>
          <a:solidFill>
            <a:srgbClr val="6AA84F"/>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18" name="Shape 671"/>
          <p:cNvSpPr txBox="1"/>
          <p:nvPr/>
        </p:nvSpPr>
        <p:spPr>
          <a:xfrm>
            <a:off x="14326044" y="6178677"/>
            <a:ext cx="1824000" cy="6234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19" name="Shape 672"/>
          <p:cNvSpPr txBox="1"/>
          <p:nvPr/>
        </p:nvSpPr>
        <p:spPr>
          <a:xfrm>
            <a:off x="10034133" y="6576800"/>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0" name="Shape 673"/>
          <p:cNvSpPr txBox="1"/>
          <p:nvPr/>
        </p:nvSpPr>
        <p:spPr>
          <a:xfrm>
            <a:off x="11757955" y="4613111"/>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1" name="Shape 674"/>
          <p:cNvSpPr txBox="1"/>
          <p:nvPr/>
        </p:nvSpPr>
        <p:spPr>
          <a:xfrm>
            <a:off x="10034133" y="3977644"/>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2" name="Shape 675"/>
          <p:cNvSpPr txBox="1"/>
          <p:nvPr/>
        </p:nvSpPr>
        <p:spPr>
          <a:xfrm>
            <a:off x="12665829" y="7368665"/>
            <a:ext cx="2057067" cy="2250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pic>
        <p:nvPicPr>
          <p:cNvPr id="23" name="run_the_tes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5749" y="1819023"/>
            <a:ext cx="9788384" cy="5505964"/>
          </a:xfrm>
          <a:prstGeom prst="rect">
            <a:avLst/>
          </a:prstGeom>
        </p:spPr>
      </p:pic>
      <p:sp>
        <p:nvSpPr>
          <p:cNvPr id="24" name="Rectangle 23"/>
          <p:cNvSpPr/>
          <p:nvPr/>
        </p:nvSpPr>
        <p:spPr>
          <a:xfrm>
            <a:off x="10183278" y="5189139"/>
            <a:ext cx="5514023" cy="2824027"/>
          </a:xfrm>
          <a:prstGeom prst="rect">
            <a:avLst/>
          </a:prstGeom>
          <a:solidFill>
            <a:schemeClr val="tx1">
              <a:alpha val="50000"/>
            </a:schemeClr>
          </a:solidFill>
          <a:ln>
            <a:solidFill>
              <a:schemeClr val="tx1">
                <a:alpha val="50000"/>
              </a:schemeClr>
            </a:solidFill>
          </a:ln>
        </p:spPr>
        <p:style>
          <a:lnRef idx="1">
            <a:schemeClr val="accent1"/>
          </a:lnRef>
          <a:fillRef idx="3">
            <a:schemeClr val="accent1"/>
          </a:fillRef>
          <a:effectRef idx="2">
            <a:schemeClr val="accent1"/>
          </a:effectRef>
          <a:fontRef idx="minor">
            <a:schemeClr val="lt1"/>
          </a:fontRef>
        </p:style>
        <p:txBody>
          <a:bodyPr lIns="162517" tIns="81259" rIns="162517" bIns="81259" rtlCol="0" anchor="ctr"/>
          <a:lstStyle/>
          <a:p>
            <a:pPr algn="ctr" defTabSz="1625316" fontAlgn="auto">
              <a:spcBef>
                <a:spcPts val="0"/>
              </a:spcBef>
              <a:spcAft>
                <a:spcPts val="0"/>
              </a:spcAft>
            </a:pPr>
            <a:endParaRPr lang="en-US" kern="0">
              <a:solidFill>
                <a:srgbClr val="FFFFFF"/>
              </a:solidFill>
              <a:latin typeface="Arial"/>
              <a:sym typeface="Arial"/>
            </a:endParaRPr>
          </a:p>
        </p:txBody>
      </p:sp>
    </p:spTree>
    <p:extLst>
      <p:ext uri="{BB962C8B-B14F-4D97-AF65-F5344CB8AC3E}">
        <p14:creationId xmlns:p14="http://schemas.microsoft.com/office/powerpoint/2010/main" val="964818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66"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3"/>
                </p:tgtEl>
              </p:cMediaNode>
            </p:video>
            <p:seq concurrent="1" nextAc="seek">
              <p:cTn id="8" restart="whenNotActive" fill="hold" evtFilter="cancelBubble" nodeType="interactiveSeq">
                <p:stCondLst>
                  <p:cond evt="onClick" delay="0">
                    <p:tgtEl>
                      <p:spTgt spid="2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
                                        </p:tgtEl>
                                      </p:cBhvr>
                                    </p:cmd>
                                  </p:childTnLst>
                                </p:cTn>
                              </p:par>
                            </p:childTnLst>
                          </p:cTn>
                        </p:par>
                      </p:childTnLst>
                    </p:cTn>
                  </p:par>
                </p:childTnLst>
              </p:cTn>
              <p:nextCondLst>
                <p:cond evt="onClick" delay="0">
                  <p:tgtEl>
                    <p:spTgt spid="2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idx="1"/>
          </p:nvPr>
        </p:nvSpPr>
        <p:spPr/>
        <p:txBody>
          <a:bodyPr/>
          <a:lstStyle/>
          <a:p>
            <a:r>
              <a:rPr lang="en-US" dirty="0"/>
              <a:t>Orientation to the learning </a:t>
            </a:r>
            <a:r>
              <a:rPr lang="en-US" dirty="0" smtClean="0"/>
              <a:t>environment</a:t>
            </a:r>
            <a:endParaRPr lang="en-US" dirty="0"/>
          </a:p>
          <a:p>
            <a:r>
              <a:rPr lang="en-US" dirty="0"/>
              <a:t>Introduction to </a:t>
            </a:r>
            <a:r>
              <a:rPr lang="en-US" dirty="0" err="1"/>
              <a:t>InSpec</a:t>
            </a:r>
            <a:endParaRPr lang="en-US" dirty="0"/>
          </a:p>
          <a:p>
            <a:r>
              <a:rPr lang="en-US" dirty="0"/>
              <a:t>The </a:t>
            </a:r>
            <a:r>
              <a:rPr lang="en-US" dirty="0" err="1"/>
              <a:t>InSpec</a:t>
            </a:r>
            <a:r>
              <a:rPr lang="en-US" dirty="0"/>
              <a:t> Command Line Interface (CLI)</a:t>
            </a:r>
          </a:p>
          <a:p>
            <a:r>
              <a:rPr lang="en-US" dirty="0"/>
              <a:t>Integration testing with </a:t>
            </a:r>
            <a:r>
              <a:rPr lang="en-US" dirty="0" err="1"/>
              <a:t>InSpec</a:t>
            </a:r>
            <a:endParaRPr lang="en-US" dirty="0"/>
          </a:p>
          <a:p>
            <a:r>
              <a:rPr lang="en-US" dirty="0"/>
              <a:t>Additional Resources and Support</a:t>
            </a:r>
          </a:p>
        </p:txBody>
      </p:sp>
    </p:spTree>
    <p:extLst>
      <p:ext uri="{BB962C8B-B14F-4D97-AF65-F5344CB8AC3E}">
        <p14:creationId xmlns:p14="http://schemas.microsoft.com/office/powerpoint/2010/main" val="388505118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Testing - Run the tests</a:t>
            </a:r>
            <a:endParaRPr lang="en-US" dirty="0"/>
          </a:p>
        </p:txBody>
      </p:sp>
      <p:sp>
        <p:nvSpPr>
          <p:cNvPr id="3" name="Text Placeholder 2"/>
          <p:cNvSpPr>
            <a:spLocks noGrp="1"/>
          </p:cNvSpPr>
          <p:nvPr>
            <p:ph type="body" idx="1"/>
          </p:nvPr>
        </p:nvSpPr>
        <p:spPr/>
        <p:txBody>
          <a:bodyPr/>
          <a:lstStyle/>
          <a:p>
            <a:endParaRPr lang="en-US" dirty="0"/>
          </a:p>
        </p:txBody>
      </p:sp>
      <p:sp>
        <p:nvSpPr>
          <p:cNvPr id="4" name="Shape 657"/>
          <p:cNvSpPr/>
          <p:nvPr/>
        </p:nvSpPr>
        <p:spPr>
          <a:xfrm>
            <a:off x="11263822" y="258982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5" name="Shape 658"/>
          <p:cNvSpPr/>
          <p:nvPr/>
        </p:nvSpPr>
        <p:spPr>
          <a:xfrm>
            <a:off x="11263822" y="3889395"/>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6" name="Shape 659"/>
          <p:cNvSpPr/>
          <p:nvPr/>
        </p:nvSpPr>
        <p:spPr>
          <a:xfrm>
            <a:off x="11263822" y="5188969"/>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7" name="Shape 660"/>
          <p:cNvSpPr/>
          <p:nvPr/>
        </p:nvSpPr>
        <p:spPr>
          <a:xfrm>
            <a:off x="11263822" y="648854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8" name="Shape 661"/>
          <p:cNvCxnSpPr>
            <a:stCxn id="4" idx="2"/>
            <a:endCxn id="5" idx="0"/>
          </p:cNvCxnSpPr>
          <p:nvPr/>
        </p:nvCxnSpPr>
        <p:spPr>
          <a:xfrm>
            <a:off x="12602222" y="3216489"/>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9" name="Shape 662"/>
          <p:cNvCxnSpPr>
            <a:stCxn id="5" idx="2"/>
            <a:endCxn id="6"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0" name="Shape 663"/>
          <p:cNvCxnSpPr>
            <a:stCxn id="5" idx="1"/>
            <a:endCxn id="4" idx="1"/>
          </p:cNvCxnSpPr>
          <p:nvPr/>
        </p:nvCxnSpPr>
        <p:spPr>
          <a:xfrm rot="10800000" flipH="1">
            <a:off x="11263822" y="2902996"/>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1" name="Shape 664"/>
          <p:cNvCxnSpPr>
            <a:stCxn id="6" idx="2"/>
            <a:endCxn id="7"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2" name="Shape 665"/>
          <p:cNvCxnSpPr>
            <a:stCxn id="7" idx="1"/>
            <a:endCxn id="6"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3" name="Shape 666"/>
          <p:cNvCxnSpPr>
            <a:stCxn id="7" idx="3"/>
            <a:endCxn id="4" idx="3"/>
          </p:cNvCxnSpPr>
          <p:nvPr/>
        </p:nvCxnSpPr>
        <p:spPr>
          <a:xfrm rot="10800000" flipH="1">
            <a:off x="13940622" y="2903209"/>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4" name="Shape 667"/>
          <p:cNvCxnSpPr>
            <a:stCxn id="7" idx="2"/>
          </p:cNvCxnSpPr>
          <p:nvPr/>
        </p:nvCxnSpPr>
        <p:spPr>
          <a:xfrm>
            <a:off x="12602222" y="7115209"/>
            <a:ext cx="0" cy="673067"/>
          </a:xfrm>
          <a:prstGeom prst="straightConnector1">
            <a:avLst/>
          </a:prstGeom>
          <a:noFill/>
          <a:ln w="19050" cap="flat" cmpd="sng">
            <a:solidFill>
              <a:srgbClr val="6AA84F"/>
            </a:solidFill>
            <a:prstDash val="solid"/>
            <a:round/>
            <a:headEnd type="none" w="lg" len="lg"/>
            <a:tailEnd type="triangle" w="lg" len="lg"/>
          </a:ln>
        </p:spPr>
      </p:cxnSp>
      <p:sp>
        <p:nvSpPr>
          <p:cNvPr id="15" name="Shape 668"/>
          <p:cNvSpPr/>
          <p:nvPr/>
        </p:nvSpPr>
        <p:spPr>
          <a:xfrm>
            <a:off x="12489689" y="1752268"/>
            <a:ext cx="225067" cy="225067"/>
          </a:xfrm>
          <a:prstGeom prst="ellipse">
            <a:avLst/>
          </a:prstGeom>
          <a:solidFill>
            <a:schemeClr val="accent2"/>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16" name="Shape 669"/>
          <p:cNvCxnSpPr>
            <a:stCxn id="15" idx="4"/>
            <a:endCxn id="4"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17" name="Shape 670"/>
          <p:cNvSpPr/>
          <p:nvPr/>
        </p:nvSpPr>
        <p:spPr>
          <a:xfrm>
            <a:off x="12489689" y="7788089"/>
            <a:ext cx="225067" cy="225067"/>
          </a:xfrm>
          <a:prstGeom prst="ellipse">
            <a:avLst/>
          </a:prstGeom>
          <a:solidFill>
            <a:srgbClr val="6AA84F"/>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18" name="Shape 671"/>
          <p:cNvSpPr txBox="1"/>
          <p:nvPr/>
        </p:nvSpPr>
        <p:spPr>
          <a:xfrm>
            <a:off x="14326044" y="6178677"/>
            <a:ext cx="1824000" cy="6234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19" name="Shape 672"/>
          <p:cNvSpPr txBox="1"/>
          <p:nvPr/>
        </p:nvSpPr>
        <p:spPr>
          <a:xfrm>
            <a:off x="10034133" y="6576800"/>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0" name="Shape 673"/>
          <p:cNvSpPr txBox="1"/>
          <p:nvPr/>
        </p:nvSpPr>
        <p:spPr>
          <a:xfrm>
            <a:off x="11757955" y="4613111"/>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1" name="Shape 674"/>
          <p:cNvSpPr txBox="1"/>
          <p:nvPr/>
        </p:nvSpPr>
        <p:spPr>
          <a:xfrm>
            <a:off x="10034133" y="3977644"/>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2" name="Shape 675"/>
          <p:cNvSpPr txBox="1"/>
          <p:nvPr/>
        </p:nvSpPr>
        <p:spPr>
          <a:xfrm>
            <a:off x="12665829" y="7368665"/>
            <a:ext cx="2057067" cy="2250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sp>
        <p:nvSpPr>
          <p:cNvPr id="24" name="Rectangle 23"/>
          <p:cNvSpPr/>
          <p:nvPr/>
        </p:nvSpPr>
        <p:spPr>
          <a:xfrm>
            <a:off x="10183278" y="5189139"/>
            <a:ext cx="5514023" cy="2824027"/>
          </a:xfrm>
          <a:prstGeom prst="rect">
            <a:avLst/>
          </a:prstGeom>
          <a:solidFill>
            <a:schemeClr val="tx1">
              <a:alpha val="50000"/>
            </a:schemeClr>
          </a:solidFill>
          <a:ln>
            <a:solidFill>
              <a:schemeClr val="tx1">
                <a:alpha val="50000"/>
              </a:schemeClr>
            </a:solidFill>
          </a:ln>
        </p:spPr>
        <p:style>
          <a:lnRef idx="1">
            <a:schemeClr val="accent1"/>
          </a:lnRef>
          <a:fillRef idx="3">
            <a:schemeClr val="accent1"/>
          </a:fillRef>
          <a:effectRef idx="2">
            <a:schemeClr val="accent1"/>
          </a:effectRef>
          <a:fontRef idx="minor">
            <a:schemeClr val="lt1"/>
          </a:fontRef>
        </p:style>
        <p:txBody>
          <a:bodyPr lIns="162517" tIns="81259" rIns="162517" bIns="81259" rtlCol="0" anchor="ctr"/>
          <a:lstStyle/>
          <a:p>
            <a:pPr algn="ctr" defTabSz="1625316" fontAlgn="auto">
              <a:spcBef>
                <a:spcPts val="0"/>
              </a:spcBef>
              <a:spcAft>
                <a:spcPts val="0"/>
              </a:spcAft>
            </a:pPr>
            <a:endParaRPr lang="en-US" kern="0">
              <a:solidFill>
                <a:srgbClr val="FFFFFF"/>
              </a:solidFill>
              <a:latin typeface="Arial"/>
              <a:sym typeface="Arial"/>
            </a:endParaRPr>
          </a:p>
        </p:txBody>
      </p:sp>
      <p:pic>
        <p:nvPicPr>
          <p:cNvPr id="25" name="Picture 24" descr="1__nathenharvey_Nathen____Desktop_InSpec_Presentation_httpd__zsh_.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5751" y="1819019"/>
            <a:ext cx="9773717" cy="6428436"/>
          </a:xfrm>
          <a:prstGeom prst="rect">
            <a:avLst/>
          </a:prstGeom>
        </p:spPr>
      </p:pic>
    </p:spTree>
    <p:extLst>
      <p:ext uri="{BB962C8B-B14F-4D97-AF65-F5344CB8AC3E}">
        <p14:creationId xmlns:p14="http://schemas.microsoft.com/office/powerpoint/2010/main" val="3551512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Integration Testing </a:t>
            </a:r>
            <a:r>
              <a:rPr lang="mr-IN" dirty="0" smtClean="0"/>
              <a:t>–</a:t>
            </a:r>
            <a:r>
              <a:rPr lang="en-US" dirty="0" smtClean="0"/>
              <a:t> Make a change</a:t>
            </a:r>
            <a:endParaRPr lang="en-US" dirty="0"/>
          </a:p>
        </p:txBody>
      </p:sp>
      <p:sp>
        <p:nvSpPr>
          <p:cNvPr id="7" name="Text Placeholder 6"/>
          <p:cNvSpPr>
            <a:spLocks noGrp="1"/>
          </p:cNvSpPr>
          <p:nvPr>
            <p:ph type="body" idx="1"/>
          </p:nvPr>
        </p:nvSpPr>
        <p:spPr/>
        <p:txBody>
          <a:bodyPr>
            <a:normAutofit/>
          </a:bodyPr>
          <a:lstStyle/>
          <a:p>
            <a:r>
              <a:rPr lang="en-US" dirty="0">
                <a:solidFill>
                  <a:srgbClr val="000000"/>
                </a:solidFill>
                <a:latin typeface="Monaco"/>
              </a:rPr>
              <a:t>package </a:t>
            </a:r>
            <a:r>
              <a:rPr lang="en-US" dirty="0">
                <a:solidFill>
                  <a:srgbClr val="4E9A06"/>
                </a:solidFill>
                <a:latin typeface="Monaco"/>
              </a:rPr>
              <a:t>'</a:t>
            </a:r>
            <a:r>
              <a:rPr lang="en-US" dirty="0" err="1">
                <a:solidFill>
                  <a:srgbClr val="4E9A06"/>
                </a:solidFill>
                <a:latin typeface="Monaco"/>
              </a:rPr>
              <a:t>httpd</a:t>
            </a:r>
            <a:r>
              <a:rPr lang="en-US" dirty="0">
                <a:solidFill>
                  <a:srgbClr val="4E9A06"/>
                </a:solidFill>
                <a:latin typeface="Monaco"/>
              </a:rPr>
              <a:t>' </a:t>
            </a:r>
            <a:r>
              <a:rPr lang="en-US" b="1" dirty="0">
                <a:solidFill>
                  <a:srgbClr val="204A87"/>
                </a:solidFill>
                <a:latin typeface="Monaco"/>
              </a:rPr>
              <a:t>do</a:t>
            </a:r>
          </a:p>
          <a:p>
            <a:r>
              <a:rPr lang="en-US" dirty="0">
                <a:latin typeface="Monaco"/>
              </a:rPr>
              <a:t>  </a:t>
            </a:r>
            <a:r>
              <a:rPr lang="en-US" dirty="0">
                <a:solidFill>
                  <a:srgbClr val="000000"/>
                </a:solidFill>
                <a:latin typeface="Monaco"/>
              </a:rPr>
              <a:t>action </a:t>
            </a:r>
            <a:r>
              <a:rPr lang="en-US" dirty="0">
                <a:solidFill>
                  <a:srgbClr val="4E9A06"/>
                </a:solidFill>
                <a:latin typeface="Monaco"/>
              </a:rPr>
              <a:t>:install</a:t>
            </a:r>
          </a:p>
          <a:p>
            <a:r>
              <a:rPr lang="en-US" b="1" dirty="0">
                <a:solidFill>
                  <a:srgbClr val="204A87"/>
                </a:solidFill>
                <a:latin typeface="Monaco"/>
              </a:rPr>
              <a:t>end</a:t>
            </a:r>
          </a:p>
          <a:p>
            <a:endParaRPr lang="en-US" dirty="0">
              <a:latin typeface="Monaco"/>
            </a:endParaRPr>
          </a:p>
          <a:p>
            <a:r>
              <a:rPr lang="en-US" dirty="0">
                <a:solidFill>
                  <a:srgbClr val="000000"/>
                </a:solidFill>
                <a:latin typeface="Monaco"/>
              </a:rPr>
              <a:t>service </a:t>
            </a:r>
            <a:r>
              <a:rPr lang="en-US" dirty="0">
                <a:solidFill>
                  <a:srgbClr val="4E9A06"/>
                </a:solidFill>
                <a:latin typeface="Monaco"/>
              </a:rPr>
              <a:t>'</a:t>
            </a:r>
            <a:r>
              <a:rPr lang="en-US" dirty="0" err="1">
                <a:solidFill>
                  <a:srgbClr val="4E9A06"/>
                </a:solidFill>
                <a:latin typeface="Monaco"/>
              </a:rPr>
              <a:t>httpd</a:t>
            </a:r>
            <a:r>
              <a:rPr lang="en-US" dirty="0">
                <a:solidFill>
                  <a:srgbClr val="4E9A06"/>
                </a:solidFill>
                <a:latin typeface="Monaco"/>
              </a:rPr>
              <a:t>' </a:t>
            </a:r>
            <a:r>
              <a:rPr lang="en-US" b="1" dirty="0">
                <a:solidFill>
                  <a:srgbClr val="204A87"/>
                </a:solidFill>
                <a:latin typeface="Monaco"/>
              </a:rPr>
              <a:t>do</a:t>
            </a:r>
          </a:p>
          <a:p>
            <a:r>
              <a:rPr lang="en-US" dirty="0">
                <a:latin typeface="Monaco"/>
              </a:rPr>
              <a:t>  </a:t>
            </a:r>
            <a:r>
              <a:rPr lang="en-US" dirty="0">
                <a:solidFill>
                  <a:srgbClr val="000000"/>
                </a:solidFill>
                <a:latin typeface="Monaco"/>
              </a:rPr>
              <a:t>action </a:t>
            </a:r>
            <a:r>
              <a:rPr lang="en-US" b="1" dirty="0">
                <a:solidFill>
                  <a:srgbClr val="CE5C00"/>
                </a:solidFill>
                <a:latin typeface="Monaco"/>
              </a:rPr>
              <a:t>[ </a:t>
            </a:r>
            <a:r>
              <a:rPr lang="en-US" b="1" dirty="0">
                <a:solidFill>
                  <a:srgbClr val="4E9A06"/>
                </a:solidFill>
                <a:latin typeface="Monaco"/>
              </a:rPr>
              <a:t>:start</a:t>
            </a:r>
            <a:r>
              <a:rPr lang="en-US" b="1" dirty="0">
                <a:solidFill>
                  <a:srgbClr val="000000"/>
                </a:solidFill>
                <a:latin typeface="Monaco"/>
              </a:rPr>
              <a:t>, </a:t>
            </a:r>
            <a:r>
              <a:rPr lang="en-US" b="1" dirty="0">
                <a:solidFill>
                  <a:srgbClr val="4E9A06"/>
                </a:solidFill>
                <a:latin typeface="Monaco"/>
              </a:rPr>
              <a:t>:enable </a:t>
            </a:r>
            <a:r>
              <a:rPr lang="en-US" b="1" dirty="0">
                <a:solidFill>
                  <a:srgbClr val="CE5C00"/>
                </a:solidFill>
                <a:latin typeface="Monaco"/>
              </a:rPr>
              <a:t>]</a:t>
            </a:r>
          </a:p>
          <a:p>
            <a:r>
              <a:rPr lang="en-US" b="1" dirty="0">
                <a:solidFill>
                  <a:srgbClr val="204A87"/>
                </a:solidFill>
                <a:latin typeface="Monaco"/>
              </a:rPr>
              <a:t>end</a:t>
            </a:r>
          </a:p>
        </p:txBody>
      </p:sp>
      <p:sp>
        <p:nvSpPr>
          <p:cNvPr id="8" name="Shape 657"/>
          <p:cNvSpPr/>
          <p:nvPr/>
        </p:nvSpPr>
        <p:spPr>
          <a:xfrm>
            <a:off x="11263822" y="258982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9" name="Shape 658"/>
          <p:cNvSpPr/>
          <p:nvPr/>
        </p:nvSpPr>
        <p:spPr>
          <a:xfrm>
            <a:off x="11263822" y="3889395"/>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10" name="Shape 659"/>
          <p:cNvSpPr/>
          <p:nvPr/>
        </p:nvSpPr>
        <p:spPr>
          <a:xfrm>
            <a:off x="11263822" y="5188969"/>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11" name="Shape 660"/>
          <p:cNvSpPr/>
          <p:nvPr/>
        </p:nvSpPr>
        <p:spPr>
          <a:xfrm>
            <a:off x="11263822" y="648854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12" name="Shape 661"/>
          <p:cNvCxnSpPr>
            <a:stCxn id="8" idx="2"/>
            <a:endCxn id="9" idx="0"/>
          </p:cNvCxnSpPr>
          <p:nvPr/>
        </p:nvCxnSpPr>
        <p:spPr>
          <a:xfrm>
            <a:off x="12602222" y="3216489"/>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3" name="Shape 662"/>
          <p:cNvCxnSpPr>
            <a:stCxn id="9" idx="2"/>
            <a:endCxn id="10"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4" name="Shape 663"/>
          <p:cNvCxnSpPr>
            <a:stCxn id="9" idx="1"/>
            <a:endCxn id="8" idx="1"/>
          </p:cNvCxnSpPr>
          <p:nvPr/>
        </p:nvCxnSpPr>
        <p:spPr>
          <a:xfrm rot="10800000" flipH="1">
            <a:off x="11263822" y="2902996"/>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5" name="Shape 664"/>
          <p:cNvCxnSpPr>
            <a:stCxn id="10" idx="2"/>
            <a:endCxn id="11"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6" name="Shape 665"/>
          <p:cNvCxnSpPr>
            <a:stCxn id="11" idx="1"/>
            <a:endCxn id="10"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7" name="Shape 666"/>
          <p:cNvCxnSpPr>
            <a:stCxn id="11" idx="3"/>
            <a:endCxn id="8" idx="3"/>
          </p:cNvCxnSpPr>
          <p:nvPr/>
        </p:nvCxnSpPr>
        <p:spPr>
          <a:xfrm rot="10800000" flipH="1">
            <a:off x="13940622" y="2903209"/>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8" name="Shape 667"/>
          <p:cNvCxnSpPr>
            <a:stCxn id="11" idx="2"/>
          </p:cNvCxnSpPr>
          <p:nvPr/>
        </p:nvCxnSpPr>
        <p:spPr>
          <a:xfrm>
            <a:off x="12602222" y="7115209"/>
            <a:ext cx="0" cy="673067"/>
          </a:xfrm>
          <a:prstGeom prst="straightConnector1">
            <a:avLst/>
          </a:prstGeom>
          <a:noFill/>
          <a:ln w="19050" cap="flat" cmpd="sng">
            <a:solidFill>
              <a:srgbClr val="6AA84F"/>
            </a:solidFill>
            <a:prstDash val="solid"/>
            <a:round/>
            <a:headEnd type="none" w="lg" len="lg"/>
            <a:tailEnd type="triangle" w="lg" len="lg"/>
          </a:ln>
        </p:spPr>
      </p:cxnSp>
      <p:sp>
        <p:nvSpPr>
          <p:cNvPr id="19" name="Shape 668"/>
          <p:cNvSpPr/>
          <p:nvPr/>
        </p:nvSpPr>
        <p:spPr>
          <a:xfrm>
            <a:off x="12489689" y="1752268"/>
            <a:ext cx="225067" cy="225067"/>
          </a:xfrm>
          <a:prstGeom prst="ellipse">
            <a:avLst/>
          </a:prstGeom>
          <a:solidFill>
            <a:schemeClr val="accent2"/>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20" name="Shape 669"/>
          <p:cNvCxnSpPr>
            <a:stCxn id="19" idx="4"/>
            <a:endCxn id="8"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21" name="Shape 670"/>
          <p:cNvSpPr/>
          <p:nvPr/>
        </p:nvSpPr>
        <p:spPr>
          <a:xfrm>
            <a:off x="12489689" y="7788089"/>
            <a:ext cx="225067" cy="225067"/>
          </a:xfrm>
          <a:prstGeom prst="ellipse">
            <a:avLst/>
          </a:prstGeom>
          <a:solidFill>
            <a:srgbClr val="6AA84F"/>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22" name="Shape 671"/>
          <p:cNvSpPr txBox="1"/>
          <p:nvPr/>
        </p:nvSpPr>
        <p:spPr>
          <a:xfrm>
            <a:off x="14326044" y="6178677"/>
            <a:ext cx="1824000" cy="6234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23" name="Shape 672"/>
          <p:cNvSpPr txBox="1"/>
          <p:nvPr/>
        </p:nvSpPr>
        <p:spPr>
          <a:xfrm>
            <a:off x="10034133" y="6576800"/>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4" name="Shape 673"/>
          <p:cNvSpPr txBox="1"/>
          <p:nvPr/>
        </p:nvSpPr>
        <p:spPr>
          <a:xfrm>
            <a:off x="11757955" y="4613111"/>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5" name="Shape 674"/>
          <p:cNvSpPr txBox="1"/>
          <p:nvPr/>
        </p:nvSpPr>
        <p:spPr>
          <a:xfrm>
            <a:off x="10034133" y="3977644"/>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6" name="Shape 675"/>
          <p:cNvSpPr txBox="1"/>
          <p:nvPr/>
        </p:nvSpPr>
        <p:spPr>
          <a:xfrm>
            <a:off x="12665829" y="7368665"/>
            <a:ext cx="2057067" cy="2250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sp>
        <p:nvSpPr>
          <p:cNvPr id="27" name="Rectangle 26"/>
          <p:cNvSpPr/>
          <p:nvPr/>
        </p:nvSpPr>
        <p:spPr>
          <a:xfrm>
            <a:off x="10183278" y="5815636"/>
            <a:ext cx="5514023" cy="2197520"/>
          </a:xfrm>
          <a:prstGeom prst="rect">
            <a:avLst/>
          </a:prstGeom>
          <a:solidFill>
            <a:schemeClr val="tx1">
              <a:alpha val="50000"/>
            </a:schemeClr>
          </a:solidFill>
          <a:ln>
            <a:solidFill>
              <a:schemeClr val="tx1">
                <a:alpha val="50000"/>
              </a:schemeClr>
            </a:solidFill>
          </a:ln>
        </p:spPr>
        <p:style>
          <a:lnRef idx="1">
            <a:schemeClr val="accent1"/>
          </a:lnRef>
          <a:fillRef idx="3">
            <a:schemeClr val="accent1"/>
          </a:fillRef>
          <a:effectRef idx="2">
            <a:schemeClr val="accent1"/>
          </a:effectRef>
          <a:fontRef idx="minor">
            <a:schemeClr val="lt1"/>
          </a:fontRef>
        </p:style>
        <p:txBody>
          <a:bodyPr lIns="162517" tIns="81259" rIns="162517" bIns="81259" rtlCol="0" anchor="ctr"/>
          <a:lstStyle/>
          <a:p>
            <a:pPr algn="ctr" defTabSz="1625316" fontAlgn="auto">
              <a:spcBef>
                <a:spcPts val="0"/>
              </a:spcBef>
              <a:spcAft>
                <a:spcPts val="0"/>
              </a:spcAft>
            </a:pPr>
            <a:endParaRPr lang="en-US" kern="0">
              <a:solidFill>
                <a:srgbClr val="FFFFFF"/>
              </a:solidFill>
              <a:latin typeface="Arial"/>
              <a:sym typeface="Arial"/>
            </a:endParaRPr>
          </a:p>
        </p:txBody>
      </p:sp>
    </p:spTree>
    <p:extLst>
      <p:ext uri="{BB962C8B-B14F-4D97-AF65-F5344CB8AC3E}">
        <p14:creationId xmlns:p14="http://schemas.microsoft.com/office/powerpoint/2010/main" val="239400316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Testing </a:t>
            </a:r>
            <a:r>
              <a:rPr lang="mr-IN" dirty="0" smtClean="0"/>
              <a:t>–</a:t>
            </a:r>
            <a:r>
              <a:rPr lang="en-US" dirty="0" smtClean="0"/>
              <a:t> Apply the change</a:t>
            </a:r>
            <a:endParaRPr lang="en-US" dirty="0"/>
          </a:p>
        </p:txBody>
      </p:sp>
      <p:sp>
        <p:nvSpPr>
          <p:cNvPr id="3" name="Text Placeholder 2"/>
          <p:cNvSpPr>
            <a:spLocks noGrp="1"/>
          </p:cNvSpPr>
          <p:nvPr>
            <p:ph type="body" idx="1"/>
          </p:nvPr>
        </p:nvSpPr>
        <p:spPr/>
        <p:txBody>
          <a:bodyPr/>
          <a:lstStyle/>
          <a:p>
            <a:endParaRPr lang="en-US" dirty="0"/>
          </a:p>
        </p:txBody>
      </p:sp>
      <p:sp>
        <p:nvSpPr>
          <p:cNvPr id="4" name="Shape 657"/>
          <p:cNvSpPr/>
          <p:nvPr/>
        </p:nvSpPr>
        <p:spPr>
          <a:xfrm>
            <a:off x="11263822" y="258982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5" name="Shape 658"/>
          <p:cNvSpPr/>
          <p:nvPr/>
        </p:nvSpPr>
        <p:spPr>
          <a:xfrm>
            <a:off x="11263822" y="3889395"/>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6" name="Shape 659"/>
          <p:cNvSpPr/>
          <p:nvPr/>
        </p:nvSpPr>
        <p:spPr>
          <a:xfrm>
            <a:off x="11263822" y="5188969"/>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7" name="Shape 660"/>
          <p:cNvSpPr/>
          <p:nvPr/>
        </p:nvSpPr>
        <p:spPr>
          <a:xfrm>
            <a:off x="11263822" y="648854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8" name="Shape 661"/>
          <p:cNvCxnSpPr>
            <a:stCxn id="4" idx="2"/>
            <a:endCxn id="5" idx="0"/>
          </p:cNvCxnSpPr>
          <p:nvPr/>
        </p:nvCxnSpPr>
        <p:spPr>
          <a:xfrm>
            <a:off x="12602222" y="3216489"/>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9" name="Shape 662"/>
          <p:cNvCxnSpPr>
            <a:stCxn id="5" idx="2"/>
            <a:endCxn id="6"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0" name="Shape 663"/>
          <p:cNvCxnSpPr>
            <a:stCxn id="5" idx="1"/>
            <a:endCxn id="4" idx="1"/>
          </p:cNvCxnSpPr>
          <p:nvPr/>
        </p:nvCxnSpPr>
        <p:spPr>
          <a:xfrm rot="10800000" flipH="1">
            <a:off x="11263822" y="2902996"/>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1" name="Shape 664"/>
          <p:cNvCxnSpPr>
            <a:stCxn id="6" idx="2"/>
            <a:endCxn id="7"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2" name="Shape 665"/>
          <p:cNvCxnSpPr>
            <a:stCxn id="7" idx="1"/>
            <a:endCxn id="6"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3" name="Shape 666"/>
          <p:cNvCxnSpPr>
            <a:stCxn id="7" idx="3"/>
            <a:endCxn id="4" idx="3"/>
          </p:cNvCxnSpPr>
          <p:nvPr/>
        </p:nvCxnSpPr>
        <p:spPr>
          <a:xfrm rot="10800000" flipH="1">
            <a:off x="13940622" y="2903209"/>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4" name="Shape 667"/>
          <p:cNvCxnSpPr>
            <a:stCxn id="7" idx="2"/>
          </p:cNvCxnSpPr>
          <p:nvPr/>
        </p:nvCxnSpPr>
        <p:spPr>
          <a:xfrm>
            <a:off x="12602222" y="7115209"/>
            <a:ext cx="0" cy="673067"/>
          </a:xfrm>
          <a:prstGeom prst="straightConnector1">
            <a:avLst/>
          </a:prstGeom>
          <a:noFill/>
          <a:ln w="19050" cap="flat" cmpd="sng">
            <a:solidFill>
              <a:srgbClr val="6AA84F"/>
            </a:solidFill>
            <a:prstDash val="solid"/>
            <a:round/>
            <a:headEnd type="none" w="lg" len="lg"/>
            <a:tailEnd type="triangle" w="lg" len="lg"/>
          </a:ln>
        </p:spPr>
      </p:cxnSp>
      <p:sp>
        <p:nvSpPr>
          <p:cNvPr id="15" name="Shape 668"/>
          <p:cNvSpPr/>
          <p:nvPr/>
        </p:nvSpPr>
        <p:spPr>
          <a:xfrm>
            <a:off x="12489689" y="1752268"/>
            <a:ext cx="225067" cy="225067"/>
          </a:xfrm>
          <a:prstGeom prst="ellipse">
            <a:avLst/>
          </a:prstGeom>
          <a:solidFill>
            <a:schemeClr val="accent2"/>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16" name="Shape 669"/>
          <p:cNvCxnSpPr>
            <a:stCxn id="15" idx="4"/>
            <a:endCxn id="4"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17" name="Shape 670"/>
          <p:cNvSpPr/>
          <p:nvPr/>
        </p:nvSpPr>
        <p:spPr>
          <a:xfrm>
            <a:off x="12489689" y="7788089"/>
            <a:ext cx="225067" cy="225067"/>
          </a:xfrm>
          <a:prstGeom prst="ellipse">
            <a:avLst/>
          </a:prstGeom>
          <a:solidFill>
            <a:srgbClr val="6AA84F"/>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18" name="Shape 671"/>
          <p:cNvSpPr txBox="1"/>
          <p:nvPr/>
        </p:nvSpPr>
        <p:spPr>
          <a:xfrm>
            <a:off x="14326044" y="6178677"/>
            <a:ext cx="1824000" cy="6234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19" name="Shape 672"/>
          <p:cNvSpPr txBox="1"/>
          <p:nvPr/>
        </p:nvSpPr>
        <p:spPr>
          <a:xfrm>
            <a:off x="10034133" y="6576800"/>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0" name="Shape 673"/>
          <p:cNvSpPr txBox="1"/>
          <p:nvPr/>
        </p:nvSpPr>
        <p:spPr>
          <a:xfrm>
            <a:off x="11757955" y="4613111"/>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1" name="Shape 674"/>
          <p:cNvSpPr txBox="1"/>
          <p:nvPr/>
        </p:nvSpPr>
        <p:spPr>
          <a:xfrm>
            <a:off x="10034133" y="3977644"/>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2" name="Shape 675"/>
          <p:cNvSpPr txBox="1"/>
          <p:nvPr/>
        </p:nvSpPr>
        <p:spPr>
          <a:xfrm>
            <a:off x="12665829" y="7368665"/>
            <a:ext cx="2057067" cy="2250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sp>
        <p:nvSpPr>
          <p:cNvPr id="25" name="Rectangle 24"/>
          <p:cNvSpPr/>
          <p:nvPr/>
        </p:nvSpPr>
        <p:spPr>
          <a:xfrm>
            <a:off x="10183278" y="5815636"/>
            <a:ext cx="5514023" cy="2197520"/>
          </a:xfrm>
          <a:prstGeom prst="rect">
            <a:avLst/>
          </a:prstGeom>
          <a:solidFill>
            <a:schemeClr val="tx1">
              <a:alpha val="50000"/>
            </a:schemeClr>
          </a:solidFill>
          <a:ln>
            <a:solidFill>
              <a:schemeClr val="tx1">
                <a:alpha val="50000"/>
              </a:schemeClr>
            </a:solidFill>
          </a:ln>
        </p:spPr>
        <p:style>
          <a:lnRef idx="1">
            <a:schemeClr val="accent1"/>
          </a:lnRef>
          <a:fillRef idx="3">
            <a:schemeClr val="accent1"/>
          </a:fillRef>
          <a:effectRef idx="2">
            <a:schemeClr val="accent1"/>
          </a:effectRef>
          <a:fontRef idx="minor">
            <a:schemeClr val="lt1"/>
          </a:fontRef>
        </p:style>
        <p:txBody>
          <a:bodyPr lIns="162517" tIns="81259" rIns="162517" bIns="81259" rtlCol="0" anchor="ctr"/>
          <a:lstStyle/>
          <a:p>
            <a:pPr algn="ctr" defTabSz="1625316" fontAlgn="auto">
              <a:spcBef>
                <a:spcPts val="0"/>
              </a:spcBef>
              <a:spcAft>
                <a:spcPts val="0"/>
              </a:spcAft>
            </a:pPr>
            <a:endParaRPr lang="en-US" kern="0">
              <a:solidFill>
                <a:srgbClr val="FFFFFF"/>
              </a:solidFill>
              <a:latin typeface="Arial"/>
              <a:sym typeface="Arial"/>
            </a:endParaRPr>
          </a:p>
        </p:txBody>
      </p:sp>
      <p:pic>
        <p:nvPicPr>
          <p:cNvPr id="28" name="kitchen_converg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5750" y="1819023"/>
            <a:ext cx="9788382" cy="5505964"/>
          </a:xfrm>
          <a:prstGeom prst="rect">
            <a:avLst/>
          </a:prstGeom>
        </p:spPr>
      </p:pic>
    </p:spTree>
    <p:extLst>
      <p:ext uri="{BB962C8B-B14F-4D97-AF65-F5344CB8AC3E}">
        <p14:creationId xmlns:p14="http://schemas.microsoft.com/office/powerpoint/2010/main" val="22285313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100"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8"/>
                </p:tgtEl>
              </p:cMediaNode>
            </p:video>
            <p:seq concurrent="1" nextAc="seek">
              <p:cTn id="8" restart="whenNotActive" fill="hold" evtFilter="cancelBubble" nodeType="interactiveSeq">
                <p:stCondLst>
                  <p:cond evt="onClick" delay="0">
                    <p:tgtEl>
                      <p:spTgt spid="2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8"/>
                                        </p:tgtEl>
                                      </p:cBhvr>
                                    </p:cmd>
                                  </p:childTnLst>
                                </p:cTn>
                              </p:par>
                            </p:childTnLst>
                          </p:cTn>
                        </p:par>
                      </p:childTnLst>
                    </p:cTn>
                  </p:par>
                </p:childTnLst>
              </p:cTn>
              <p:nextCondLst>
                <p:cond evt="onClick" delay="0">
                  <p:tgtEl>
                    <p:spTgt spid="28"/>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Testing </a:t>
            </a:r>
            <a:r>
              <a:rPr lang="mr-IN" dirty="0" smtClean="0"/>
              <a:t>–</a:t>
            </a:r>
            <a:r>
              <a:rPr lang="en-US" dirty="0" smtClean="0"/>
              <a:t> Apply the change</a:t>
            </a:r>
            <a:endParaRPr lang="en-US" dirty="0"/>
          </a:p>
        </p:txBody>
      </p:sp>
      <p:sp>
        <p:nvSpPr>
          <p:cNvPr id="3" name="Text Placeholder 2"/>
          <p:cNvSpPr>
            <a:spLocks noGrp="1"/>
          </p:cNvSpPr>
          <p:nvPr>
            <p:ph type="body" idx="1"/>
          </p:nvPr>
        </p:nvSpPr>
        <p:spPr/>
        <p:txBody>
          <a:bodyPr/>
          <a:lstStyle/>
          <a:p>
            <a:endParaRPr lang="en-US" dirty="0"/>
          </a:p>
        </p:txBody>
      </p:sp>
      <p:sp>
        <p:nvSpPr>
          <p:cNvPr id="4" name="Shape 657"/>
          <p:cNvSpPr/>
          <p:nvPr/>
        </p:nvSpPr>
        <p:spPr>
          <a:xfrm>
            <a:off x="11263822" y="258982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5" name="Shape 658"/>
          <p:cNvSpPr/>
          <p:nvPr/>
        </p:nvSpPr>
        <p:spPr>
          <a:xfrm>
            <a:off x="11263822" y="3889395"/>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6" name="Shape 659"/>
          <p:cNvSpPr/>
          <p:nvPr/>
        </p:nvSpPr>
        <p:spPr>
          <a:xfrm>
            <a:off x="11263822" y="5188969"/>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7" name="Shape 660"/>
          <p:cNvSpPr/>
          <p:nvPr/>
        </p:nvSpPr>
        <p:spPr>
          <a:xfrm>
            <a:off x="11263822" y="648854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8" name="Shape 661"/>
          <p:cNvCxnSpPr>
            <a:stCxn id="4" idx="2"/>
            <a:endCxn id="5" idx="0"/>
          </p:cNvCxnSpPr>
          <p:nvPr/>
        </p:nvCxnSpPr>
        <p:spPr>
          <a:xfrm>
            <a:off x="12602222" y="3216489"/>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9" name="Shape 662"/>
          <p:cNvCxnSpPr>
            <a:stCxn id="5" idx="2"/>
            <a:endCxn id="6"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0" name="Shape 663"/>
          <p:cNvCxnSpPr>
            <a:stCxn id="5" idx="1"/>
            <a:endCxn id="4" idx="1"/>
          </p:cNvCxnSpPr>
          <p:nvPr/>
        </p:nvCxnSpPr>
        <p:spPr>
          <a:xfrm rot="10800000" flipH="1">
            <a:off x="11263822" y="2902996"/>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1" name="Shape 664"/>
          <p:cNvCxnSpPr>
            <a:stCxn id="6" idx="2"/>
            <a:endCxn id="7"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2" name="Shape 665"/>
          <p:cNvCxnSpPr>
            <a:stCxn id="7" idx="1"/>
            <a:endCxn id="6"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3" name="Shape 666"/>
          <p:cNvCxnSpPr>
            <a:stCxn id="7" idx="3"/>
            <a:endCxn id="4" idx="3"/>
          </p:cNvCxnSpPr>
          <p:nvPr/>
        </p:nvCxnSpPr>
        <p:spPr>
          <a:xfrm rot="10800000" flipH="1">
            <a:off x="13940622" y="2903209"/>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4" name="Shape 667"/>
          <p:cNvCxnSpPr>
            <a:stCxn id="7" idx="2"/>
          </p:cNvCxnSpPr>
          <p:nvPr/>
        </p:nvCxnSpPr>
        <p:spPr>
          <a:xfrm>
            <a:off x="12602222" y="7115209"/>
            <a:ext cx="0" cy="673067"/>
          </a:xfrm>
          <a:prstGeom prst="straightConnector1">
            <a:avLst/>
          </a:prstGeom>
          <a:noFill/>
          <a:ln w="19050" cap="flat" cmpd="sng">
            <a:solidFill>
              <a:srgbClr val="6AA84F"/>
            </a:solidFill>
            <a:prstDash val="solid"/>
            <a:round/>
            <a:headEnd type="none" w="lg" len="lg"/>
            <a:tailEnd type="triangle" w="lg" len="lg"/>
          </a:ln>
        </p:spPr>
      </p:cxnSp>
      <p:sp>
        <p:nvSpPr>
          <p:cNvPr id="15" name="Shape 668"/>
          <p:cNvSpPr/>
          <p:nvPr/>
        </p:nvSpPr>
        <p:spPr>
          <a:xfrm>
            <a:off x="12489689" y="1752268"/>
            <a:ext cx="225067" cy="225067"/>
          </a:xfrm>
          <a:prstGeom prst="ellipse">
            <a:avLst/>
          </a:prstGeom>
          <a:solidFill>
            <a:schemeClr val="accent2"/>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16" name="Shape 669"/>
          <p:cNvCxnSpPr>
            <a:stCxn id="15" idx="4"/>
            <a:endCxn id="4"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17" name="Shape 670"/>
          <p:cNvSpPr/>
          <p:nvPr/>
        </p:nvSpPr>
        <p:spPr>
          <a:xfrm>
            <a:off x="12489689" y="7788089"/>
            <a:ext cx="225067" cy="225067"/>
          </a:xfrm>
          <a:prstGeom prst="ellipse">
            <a:avLst/>
          </a:prstGeom>
          <a:solidFill>
            <a:srgbClr val="6AA84F"/>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18" name="Shape 671"/>
          <p:cNvSpPr txBox="1"/>
          <p:nvPr/>
        </p:nvSpPr>
        <p:spPr>
          <a:xfrm>
            <a:off x="14326044" y="6178677"/>
            <a:ext cx="1824000" cy="6234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19" name="Shape 672"/>
          <p:cNvSpPr txBox="1"/>
          <p:nvPr/>
        </p:nvSpPr>
        <p:spPr>
          <a:xfrm>
            <a:off x="10034133" y="6576800"/>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0" name="Shape 673"/>
          <p:cNvSpPr txBox="1"/>
          <p:nvPr/>
        </p:nvSpPr>
        <p:spPr>
          <a:xfrm>
            <a:off x="11757955" y="4613111"/>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1" name="Shape 674"/>
          <p:cNvSpPr txBox="1"/>
          <p:nvPr/>
        </p:nvSpPr>
        <p:spPr>
          <a:xfrm>
            <a:off x="10034133" y="3977644"/>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2" name="Shape 675"/>
          <p:cNvSpPr txBox="1"/>
          <p:nvPr/>
        </p:nvSpPr>
        <p:spPr>
          <a:xfrm>
            <a:off x="12665829" y="7368665"/>
            <a:ext cx="2057067" cy="2250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sp>
        <p:nvSpPr>
          <p:cNvPr id="25" name="Rectangle 24"/>
          <p:cNvSpPr/>
          <p:nvPr/>
        </p:nvSpPr>
        <p:spPr>
          <a:xfrm>
            <a:off x="10183278" y="5815636"/>
            <a:ext cx="5514023" cy="2197520"/>
          </a:xfrm>
          <a:prstGeom prst="rect">
            <a:avLst/>
          </a:prstGeom>
          <a:solidFill>
            <a:schemeClr val="tx1">
              <a:alpha val="50000"/>
            </a:schemeClr>
          </a:solidFill>
          <a:ln>
            <a:solidFill>
              <a:schemeClr val="tx1">
                <a:alpha val="50000"/>
              </a:schemeClr>
            </a:solidFill>
          </a:ln>
        </p:spPr>
        <p:style>
          <a:lnRef idx="1">
            <a:schemeClr val="accent1"/>
          </a:lnRef>
          <a:fillRef idx="3">
            <a:schemeClr val="accent1"/>
          </a:fillRef>
          <a:effectRef idx="2">
            <a:schemeClr val="accent1"/>
          </a:effectRef>
          <a:fontRef idx="minor">
            <a:schemeClr val="lt1"/>
          </a:fontRef>
        </p:style>
        <p:txBody>
          <a:bodyPr lIns="162517" tIns="81259" rIns="162517" bIns="81259" rtlCol="0" anchor="ctr"/>
          <a:lstStyle/>
          <a:p>
            <a:pPr algn="ctr" defTabSz="1625316" fontAlgn="auto">
              <a:spcBef>
                <a:spcPts val="0"/>
              </a:spcBef>
              <a:spcAft>
                <a:spcPts val="0"/>
              </a:spcAft>
            </a:pPr>
            <a:endParaRPr lang="en-US" kern="0">
              <a:solidFill>
                <a:srgbClr val="FFFFFF"/>
              </a:solidFill>
              <a:latin typeface="Arial"/>
              <a:sym typeface="Arial"/>
            </a:endParaRPr>
          </a:p>
        </p:txBody>
      </p:sp>
      <p:pic>
        <p:nvPicPr>
          <p:cNvPr id="23" name="Picture 22" descr="1__nathenharvey_Nathen____Desktop_InSpec_Presentation_httpd__zsh_.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5750" y="1819020"/>
            <a:ext cx="9879056" cy="5774713"/>
          </a:xfrm>
          <a:prstGeom prst="rect">
            <a:avLst/>
          </a:prstGeom>
        </p:spPr>
      </p:pic>
    </p:spTree>
    <p:extLst>
      <p:ext uri="{BB962C8B-B14F-4D97-AF65-F5344CB8AC3E}">
        <p14:creationId xmlns:p14="http://schemas.microsoft.com/office/powerpoint/2010/main" val="3948213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Testing </a:t>
            </a:r>
            <a:r>
              <a:rPr lang="mr-IN" dirty="0" smtClean="0"/>
              <a:t>–</a:t>
            </a:r>
            <a:r>
              <a:rPr lang="en-US" dirty="0" smtClean="0"/>
              <a:t> Run the tests</a:t>
            </a:r>
            <a:endParaRPr lang="en-US" dirty="0"/>
          </a:p>
        </p:txBody>
      </p:sp>
      <p:sp>
        <p:nvSpPr>
          <p:cNvPr id="3" name="Text Placeholder 2"/>
          <p:cNvSpPr>
            <a:spLocks noGrp="1"/>
          </p:cNvSpPr>
          <p:nvPr>
            <p:ph type="body" idx="1"/>
          </p:nvPr>
        </p:nvSpPr>
        <p:spPr/>
        <p:txBody>
          <a:bodyPr/>
          <a:lstStyle/>
          <a:p>
            <a:endParaRPr lang="en-US" dirty="0"/>
          </a:p>
        </p:txBody>
      </p:sp>
      <p:sp>
        <p:nvSpPr>
          <p:cNvPr id="4" name="Shape 657"/>
          <p:cNvSpPr/>
          <p:nvPr/>
        </p:nvSpPr>
        <p:spPr>
          <a:xfrm>
            <a:off x="11263822" y="258982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5" name="Shape 658"/>
          <p:cNvSpPr/>
          <p:nvPr/>
        </p:nvSpPr>
        <p:spPr>
          <a:xfrm>
            <a:off x="11263822" y="3889395"/>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6" name="Shape 659"/>
          <p:cNvSpPr/>
          <p:nvPr/>
        </p:nvSpPr>
        <p:spPr>
          <a:xfrm>
            <a:off x="11263822" y="5188969"/>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7" name="Shape 660"/>
          <p:cNvSpPr/>
          <p:nvPr/>
        </p:nvSpPr>
        <p:spPr>
          <a:xfrm>
            <a:off x="11263822" y="648854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8" name="Shape 661"/>
          <p:cNvCxnSpPr>
            <a:stCxn id="4" idx="2"/>
            <a:endCxn id="5" idx="0"/>
          </p:cNvCxnSpPr>
          <p:nvPr/>
        </p:nvCxnSpPr>
        <p:spPr>
          <a:xfrm>
            <a:off x="12602222" y="3216489"/>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9" name="Shape 662"/>
          <p:cNvCxnSpPr>
            <a:stCxn id="5" idx="2"/>
            <a:endCxn id="6"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0" name="Shape 663"/>
          <p:cNvCxnSpPr>
            <a:stCxn id="5" idx="1"/>
            <a:endCxn id="4" idx="1"/>
          </p:cNvCxnSpPr>
          <p:nvPr/>
        </p:nvCxnSpPr>
        <p:spPr>
          <a:xfrm rot="10800000" flipH="1">
            <a:off x="11263822" y="2902996"/>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1" name="Shape 664"/>
          <p:cNvCxnSpPr>
            <a:stCxn id="6" idx="2"/>
            <a:endCxn id="7"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2" name="Shape 665"/>
          <p:cNvCxnSpPr>
            <a:stCxn id="7" idx="1"/>
            <a:endCxn id="6"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3" name="Shape 666"/>
          <p:cNvCxnSpPr>
            <a:stCxn id="7" idx="3"/>
            <a:endCxn id="4" idx="3"/>
          </p:cNvCxnSpPr>
          <p:nvPr/>
        </p:nvCxnSpPr>
        <p:spPr>
          <a:xfrm rot="10800000" flipH="1">
            <a:off x="13940622" y="2903209"/>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4" name="Shape 667"/>
          <p:cNvCxnSpPr>
            <a:stCxn id="7" idx="2"/>
          </p:cNvCxnSpPr>
          <p:nvPr/>
        </p:nvCxnSpPr>
        <p:spPr>
          <a:xfrm>
            <a:off x="12602222" y="7115209"/>
            <a:ext cx="0" cy="673067"/>
          </a:xfrm>
          <a:prstGeom prst="straightConnector1">
            <a:avLst/>
          </a:prstGeom>
          <a:noFill/>
          <a:ln w="19050" cap="flat" cmpd="sng">
            <a:solidFill>
              <a:srgbClr val="6AA84F"/>
            </a:solidFill>
            <a:prstDash val="solid"/>
            <a:round/>
            <a:headEnd type="none" w="lg" len="lg"/>
            <a:tailEnd type="triangle" w="lg" len="lg"/>
          </a:ln>
        </p:spPr>
      </p:cxnSp>
      <p:sp>
        <p:nvSpPr>
          <p:cNvPr id="15" name="Shape 668"/>
          <p:cNvSpPr/>
          <p:nvPr/>
        </p:nvSpPr>
        <p:spPr>
          <a:xfrm>
            <a:off x="12489689" y="1752268"/>
            <a:ext cx="225067" cy="225067"/>
          </a:xfrm>
          <a:prstGeom prst="ellipse">
            <a:avLst/>
          </a:prstGeom>
          <a:solidFill>
            <a:schemeClr val="accent2"/>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16" name="Shape 669"/>
          <p:cNvCxnSpPr>
            <a:stCxn id="15" idx="4"/>
            <a:endCxn id="4"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17" name="Shape 670"/>
          <p:cNvSpPr/>
          <p:nvPr/>
        </p:nvSpPr>
        <p:spPr>
          <a:xfrm>
            <a:off x="12489689" y="7788089"/>
            <a:ext cx="225067" cy="225067"/>
          </a:xfrm>
          <a:prstGeom prst="ellipse">
            <a:avLst/>
          </a:prstGeom>
          <a:solidFill>
            <a:srgbClr val="6AA84F"/>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18" name="Shape 671"/>
          <p:cNvSpPr txBox="1"/>
          <p:nvPr/>
        </p:nvSpPr>
        <p:spPr>
          <a:xfrm>
            <a:off x="14326044" y="6178677"/>
            <a:ext cx="1824000" cy="6234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19" name="Shape 672"/>
          <p:cNvSpPr txBox="1"/>
          <p:nvPr/>
        </p:nvSpPr>
        <p:spPr>
          <a:xfrm>
            <a:off x="10034133" y="6576800"/>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0" name="Shape 673"/>
          <p:cNvSpPr txBox="1"/>
          <p:nvPr/>
        </p:nvSpPr>
        <p:spPr>
          <a:xfrm>
            <a:off x="11757955" y="4613111"/>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1" name="Shape 674"/>
          <p:cNvSpPr txBox="1"/>
          <p:nvPr/>
        </p:nvSpPr>
        <p:spPr>
          <a:xfrm>
            <a:off x="10034133" y="3977644"/>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2" name="Shape 675"/>
          <p:cNvSpPr txBox="1"/>
          <p:nvPr/>
        </p:nvSpPr>
        <p:spPr>
          <a:xfrm>
            <a:off x="12665829" y="7368665"/>
            <a:ext cx="2057067" cy="2250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pic>
        <p:nvPicPr>
          <p:cNvPr id="23" name="kitchen_verify.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5751" y="1798468"/>
            <a:ext cx="9824917" cy="5526516"/>
          </a:xfrm>
          <a:prstGeom prst="rect">
            <a:avLst/>
          </a:prstGeom>
        </p:spPr>
      </p:pic>
    </p:spTree>
    <p:extLst>
      <p:ext uri="{BB962C8B-B14F-4D97-AF65-F5344CB8AC3E}">
        <p14:creationId xmlns:p14="http://schemas.microsoft.com/office/powerpoint/2010/main" val="2840897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66"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3"/>
                </p:tgtEl>
              </p:cMediaNode>
            </p:video>
            <p:seq concurrent="1" nextAc="seek">
              <p:cTn id="8" restart="whenNotActive" fill="hold" evtFilter="cancelBubble" nodeType="interactiveSeq">
                <p:stCondLst>
                  <p:cond evt="onClick" delay="0">
                    <p:tgtEl>
                      <p:spTgt spid="2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
                                        </p:tgtEl>
                                      </p:cBhvr>
                                    </p:cmd>
                                  </p:childTnLst>
                                </p:cTn>
                              </p:par>
                            </p:childTnLst>
                          </p:cTn>
                        </p:par>
                      </p:childTnLst>
                    </p:cTn>
                  </p:par>
                </p:childTnLst>
              </p:cTn>
              <p:nextCondLst>
                <p:cond evt="onClick" delay="0">
                  <p:tgtEl>
                    <p:spTgt spid="23"/>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Testing </a:t>
            </a:r>
            <a:r>
              <a:rPr lang="mr-IN" dirty="0" smtClean="0"/>
              <a:t>–</a:t>
            </a:r>
            <a:r>
              <a:rPr lang="en-US" dirty="0" smtClean="0"/>
              <a:t> Run the tests</a:t>
            </a:r>
            <a:endParaRPr lang="en-US" dirty="0"/>
          </a:p>
        </p:txBody>
      </p:sp>
      <p:sp>
        <p:nvSpPr>
          <p:cNvPr id="3" name="Text Placeholder 2"/>
          <p:cNvSpPr>
            <a:spLocks noGrp="1"/>
          </p:cNvSpPr>
          <p:nvPr>
            <p:ph type="body" idx="1"/>
          </p:nvPr>
        </p:nvSpPr>
        <p:spPr/>
        <p:txBody>
          <a:bodyPr/>
          <a:lstStyle/>
          <a:p>
            <a:endParaRPr lang="en-US" dirty="0"/>
          </a:p>
        </p:txBody>
      </p:sp>
      <p:sp>
        <p:nvSpPr>
          <p:cNvPr id="4" name="Shape 657"/>
          <p:cNvSpPr/>
          <p:nvPr/>
        </p:nvSpPr>
        <p:spPr>
          <a:xfrm>
            <a:off x="11263822" y="258982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5" name="Shape 658"/>
          <p:cNvSpPr/>
          <p:nvPr/>
        </p:nvSpPr>
        <p:spPr>
          <a:xfrm>
            <a:off x="11263822" y="3889395"/>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6" name="Shape 659"/>
          <p:cNvSpPr/>
          <p:nvPr/>
        </p:nvSpPr>
        <p:spPr>
          <a:xfrm>
            <a:off x="11263822" y="5188969"/>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7" name="Shape 660"/>
          <p:cNvSpPr/>
          <p:nvPr/>
        </p:nvSpPr>
        <p:spPr>
          <a:xfrm>
            <a:off x="11263822" y="648854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8" name="Shape 661"/>
          <p:cNvCxnSpPr>
            <a:stCxn id="4" idx="2"/>
            <a:endCxn id="5" idx="0"/>
          </p:cNvCxnSpPr>
          <p:nvPr/>
        </p:nvCxnSpPr>
        <p:spPr>
          <a:xfrm>
            <a:off x="12602222" y="3216489"/>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9" name="Shape 662"/>
          <p:cNvCxnSpPr>
            <a:stCxn id="5" idx="2"/>
            <a:endCxn id="6"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0" name="Shape 663"/>
          <p:cNvCxnSpPr>
            <a:stCxn id="5" idx="1"/>
            <a:endCxn id="4" idx="1"/>
          </p:cNvCxnSpPr>
          <p:nvPr/>
        </p:nvCxnSpPr>
        <p:spPr>
          <a:xfrm rot="10800000" flipH="1">
            <a:off x="11263822" y="2902996"/>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1" name="Shape 664"/>
          <p:cNvCxnSpPr>
            <a:stCxn id="6" idx="2"/>
            <a:endCxn id="7"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2" name="Shape 665"/>
          <p:cNvCxnSpPr>
            <a:stCxn id="7" idx="1"/>
            <a:endCxn id="6"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3" name="Shape 666"/>
          <p:cNvCxnSpPr>
            <a:stCxn id="7" idx="3"/>
            <a:endCxn id="4" idx="3"/>
          </p:cNvCxnSpPr>
          <p:nvPr/>
        </p:nvCxnSpPr>
        <p:spPr>
          <a:xfrm rot="10800000" flipH="1">
            <a:off x="13940622" y="2903209"/>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4" name="Shape 667"/>
          <p:cNvCxnSpPr>
            <a:stCxn id="7" idx="2"/>
          </p:cNvCxnSpPr>
          <p:nvPr/>
        </p:nvCxnSpPr>
        <p:spPr>
          <a:xfrm>
            <a:off x="12602222" y="7115209"/>
            <a:ext cx="0" cy="673067"/>
          </a:xfrm>
          <a:prstGeom prst="straightConnector1">
            <a:avLst/>
          </a:prstGeom>
          <a:noFill/>
          <a:ln w="19050" cap="flat" cmpd="sng">
            <a:solidFill>
              <a:srgbClr val="6AA84F"/>
            </a:solidFill>
            <a:prstDash val="solid"/>
            <a:round/>
            <a:headEnd type="none" w="lg" len="lg"/>
            <a:tailEnd type="triangle" w="lg" len="lg"/>
          </a:ln>
        </p:spPr>
      </p:cxnSp>
      <p:sp>
        <p:nvSpPr>
          <p:cNvPr id="15" name="Shape 668"/>
          <p:cNvSpPr/>
          <p:nvPr/>
        </p:nvSpPr>
        <p:spPr>
          <a:xfrm>
            <a:off x="12489689" y="1752268"/>
            <a:ext cx="225067" cy="225067"/>
          </a:xfrm>
          <a:prstGeom prst="ellipse">
            <a:avLst/>
          </a:prstGeom>
          <a:solidFill>
            <a:schemeClr val="accent2"/>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16" name="Shape 669"/>
          <p:cNvCxnSpPr>
            <a:stCxn id="15" idx="4"/>
            <a:endCxn id="4"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17" name="Shape 670"/>
          <p:cNvSpPr/>
          <p:nvPr/>
        </p:nvSpPr>
        <p:spPr>
          <a:xfrm>
            <a:off x="12489689" y="7788089"/>
            <a:ext cx="225067" cy="225067"/>
          </a:xfrm>
          <a:prstGeom prst="ellipse">
            <a:avLst/>
          </a:prstGeom>
          <a:solidFill>
            <a:srgbClr val="6AA84F"/>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18" name="Shape 671"/>
          <p:cNvSpPr txBox="1"/>
          <p:nvPr/>
        </p:nvSpPr>
        <p:spPr>
          <a:xfrm>
            <a:off x="14326044" y="6178677"/>
            <a:ext cx="1824000" cy="6234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19" name="Shape 672"/>
          <p:cNvSpPr txBox="1"/>
          <p:nvPr/>
        </p:nvSpPr>
        <p:spPr>
          <a:xfrm>
            <a:off x="10034133" y="6576800"/>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0" name="Shape 673"/>
          <p:cNvSpPr txBox="1"/>
          <p:nvPr/>
        </p:nvSpPr>
        <p:spPr>
          <a:xfrm>
            <a:off x="11757955" y="4613111"/>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1" name="Shape 674"/>
          <p:cNvSpPr txBox="1"/>
          <p:nvPr/>
        </p:nvSpPr>
        <p:spPr>
          <a:xfrm>
            <a:off x="10034133" y="3977644"/>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2" name="Shape 675"/>
          <p:cNvSpPr txBox="1"/>
          <p:nvPr/>
        </p:nvSpPr>
        <p:spPr>
          <a:xfrm>
            <a:off x="12665829" y="7368665"/>
            <a:ext cx="2057067" cy="2250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pic>
        <p:nvPicPr>
          <p:cNvPr id="24" name="Picture 23" descr="1__nathenharvey_Nathen____Desktop_InSpec_Presentation_httpd__zsh_.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5749" y="1781488"/>
            <a:ext cx="9788384" cy="6128380"/>
          </a:xfrm>
          <a:prstGeom prst="rect">
            <a:avLst/>
          </a:prstGeom>
        </p:spPr>
      </p:pic>
    </p:spTree>
    <p:extLst>
      <p:ext uri="{BB962C8B-B14F-4D97-AF65-F5344CB8AC3E}">
        <p14:creationId xmlns:p14="http://schemas.microsoft.com/office/powerpoint/2010/main" val="1786552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94"/>
        <p:cNvGrpSpPr/>
        <p:nvPr/>
      </p:nvGrpSpPr>
      <p:grpSpPr>
        <a:xfrm>
          <a:off x="0" y="0"/>
          <a:ext cx="0" cy="0"/>
          <a:chOff x="0" y="0"/>
          <a:chExt cx="0" cy="0"/>
        </a:xfrm>
      </p:grpSpPr>
      <p:sp>
        <p:nvSpPr>
          <p:cNvPr id="1295" name="Shape 1295"/>
          <p:cNvSpPr txBox="1">
            <a:spLocks noGrp="1"/>
          </p:cNvSpPr>
          <p:nvPr>
            <p:ph type="ctrTitle"/>
          </p:nvPr>
        </p:nvSpPr>
        <p:spPr>
          <a:xfrm>
            <a:off x="677333" y="3234448"/>
            <a:ext cx="10972800" cy="1337600"/>
          </a:xfrm>
          <a:prstGeom prst="rect">
            <a:avLst/>
          </a:prstGeom>
        </p:spPr>
        <p:txBody>
          <a:bodyPr lIns="121900" tIns="121900" rIns="121900" bIns="121900" anchor="ctr" anchorCtr="0">
            <a:noAutofit/>
          </a:bodyPr>
          <a:lstStyle/>
          <a:p>
            <a:r>
              <a:rPr lang="en-US"/>
              <a:t>InSpec</a:t>
            </a:r>
          </a:p>
        </p:txBody>
      </p:sp>
      <p:sp>
        <p:nvSpPr>
          <p:cNvPr id="1296" name="Shape 1296"/>
          <p:cNvSpPr txBox="1">
            <a:spLocks noGrp="1"/>
          </p:cNvSpPr>
          <p:nvPr>
            <p:ph type="subTitle" idx="1"/>
          </p:nvPr>
        </p:nvSpPr>
        <p:spPr>
          <a:xfrm>
            <a:off x="677333" y="5437630"/>
            <a:ext cx="10972800" cy="615467"/>
          </a:xfrm>
          <a:prstGeom prst="rect">
            <a:avLst/>
          </a:prstGeom>
        </p:spPr>
        <p:txBody>
          <a:bodyPr lIns="121900" tIns="121900" rIns="121900" bIns="121900" anchor="t" anchorCtr="0">
            <a:noAutofit/>
          </a:bodyPr>
          <a:lstStyle/>
          <a:p>
            <a:r>
              <a:rPr lang="en-US"/>
              <a:t>Compliance as Code</a:t>
            </a:r>
          </a:p>
        </p:txBody>
      </p:sp>
    </p:spTree>
    <p:extLst>
      <p:ext uri="{BB962C8B-B14F-4D97-AF65-F5344CB8AC3E}">
        <p14:creationId xmlns:p14="http://schemas.microsoft.com/office/powerpoint/2010/main" val="187640245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5" descr="InSpec_Regular.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7102" y="408853"/>
            <a:ext cx="10761804" cy="2638361"/>
          </a:xfrm>
          <a:prstGeom prst="rect">
            <a:avLst/>
          </a:prstGeom>
        </p:spPr>
      </p:pic>
      <p:sp>
        <p:nvSpPr>
          <p:cNvPr id="6" name="TextBox 5"/>
          <p:cNvSpPr txBox="1"/>
          <p:nvPr/>
        </p:nvSpPr>
        <p:spPr>
          <a:xfrm>
            <a:off x="2747102" y="3464085"/>
            <a:ext cx="10761804" cy="4103687"/>
          </a:xfrm>
          <a:prstGeom prst="rect">
            <a:avLst/>
          </a:prstGeom>
          <a:noFill/>
        </p:spPr>
        <p:txBody>
          <a:bodyPr wrap="square" lIns="0" tIns="0" rIns="0" bIns="0" rtlCol="0">
            <a:spAutoFit/>
          </a:bodyPr>
          <a:lstStyle/>
          <a:p>
            <a:pPr algn="ctr" defTabSz="1625529" fontAlgn="auto">
              <a:spcBef>
                <a:spcPts val="0"/>
              </a:spcBef>
              <a:spcAft>
                <a:spcPts val="0"/>
              </a:spcAft>
            </a:pPr>
            <a:r>
              <a:rPr lang="en-US" sz="5300" kern="0" dirty="0" err="1">
                <a:solidFill>
                  <a:srgbClr val="435464"/>
                </a:solidFill>
                <a:latin typeface="Gill Sans Light"/>
                <a:ea typeface="Arial"/>
                <a:cs typeface="Gill Sans Light"/>
                <a:sym typeface="Arial"/>
              </a:rPr>
              <a:t>InSpec</a:t>
            </a:r>
            <a:r>
              <a:rPr lang="en-US" sz="5300" kern="0" dirty="0">
                <a:solidFill>
                  <a:srgbClr val="435464"/>
                </a:solidFill>
                <a:latin typeface="Gill Sans Light"/>
                <a:ea typeface="Arial"/>
                <a:cs typeface="Gill Sans Light"/>
                <a:sym typeface="Arial"/>
              </a:rPr>
              <a:t> is compliance as code – a human-readable language for automating the continuous testing and compliance auditing of your entire infrastructure. </a:t>
            </a:r>
          </a:p>
        </p:txBody>
      </p:sp>
    </p:spTree>
    <p:extLst>
      <p:ext uri="{BB962C8B-B14F-4D97-AF65-F5344CB8AC3E}">
        <p14:creationId xmlns:p14="http://schemas.microsoft.com/office/powerpoint/2010/main" val="3833875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02" name="Shape 1302"/>
          <p:cNvSpPr/>
          <p:nvPr/>
        </p:nvSpPr>
        <p:spPr>
          <a:xfrm>
            <a:off x="9909665" y="3673854"/>
            <a:ext cx="2493332" cy="348800"/>
          </a:xfrm>
          <a:prstGeom prst="homePlate">
            <a:avLst>
              <a:gd name="adj" fmla="val 50000"/>
            </a:avLst>
          </a:prstGeom>
          <a:solidFill>
            <a:srgbClr val="DCDCDC"/>
          </a:solidFill>
          <a:ln>
            <a:noFill/>
          </a:ln>
        </p:spPr>
        <p:txBody>
          <a:bodyPr lIns="162519" tIns="162519" rIns="162519" bIns="162519" anchor="ctr" anchorCtr="0">
            <a:noAutofit/>
          </a:bodyPr>
          <a:lstStyle/>
          <a:p>
            <a:pPr defTabSz="1625529" fontAlgn="auto">
              <a:spcBef>
                <a:spcPts val="0"/>
              </a:spcBef>
              <a:spcAft>
                <a:spcPts val="0"/>
              </a:spcAft>
            </a:pPr>
            <a:endParaRPr kern="0">
              <a:solidFill>
                <a:srgbClr val="000000"/>
              </a:solidFill>
              <a:latin typeface="Arial"/>
              <a:ea typeface="Arial"/>
              <a:cs typeface="Arial"/>
              <a:sym typeface="Arial"/>
            </a:endParaRPr>
          </a:p>
        </p:txBody>
      </p:sp>
      <p:sp>
        <p:nvSpPr>
          <p:cNvPr id="1303" name="Shape 1303"/>
          <p:cNvSpPr txBox="1">
            <a:spLocks noGrp="1"/>
          </p:cNvSpPr>
          <p:nvPr>
            <p:ph type="title"/>
          </p:nvPr>
        </p:nvSpPr>
        <p:spPr>
          <a:xfrm>
            <a:off x="677335" y="609598"/>
            <a:ext cx="14901333" cy="738667"/>
          </a:xfrm>
          <a:prstGeom prst="rect">
            <a:avLst/>
          </a:prstGeom>
          <a:noFill/>
          <a:ln>
            <a:noFill/>
          </a:ln>
        </p:spPr>
        <p:txBody>
          <a:bodyPr lIns="121812" tIns="121812" rIns="121812" bIns="121812" anchor="t" anchorCtr="0">
            <a:noAutofit/>
          </a:bodyPr>
          <a:lstStyle/>
          <a:p>
            <a:pPr>
              <a:buClr>
                <a:schemeClr val="accent1"/>
              </a:buClr>
              <a:buSzPct val="25000"/>
            </a:pPr>
            <a:r>
              <a:rPr lang="en-US"/>
              <a:t>Compliance as Code</a:t>
            </a:r>
          </a:p>
        </p:txBody>
      </p:sp>
      <p:sp>
        <p:nvSpPr>
          <p:cNvPr id="1304" name="Shape 1304"/>
          <p:cNvSpPr/>
          <p:nvPr/>
        </p:nvSpPr>
        <p:spPr>
          <a:xfrm>
            <a:off x="0" y="7569200"/>
            <a:ext cx="16256000" cy="1629333"/>
          </a:xfrm>
          <a:prstGeom prst="rect">
            <a:avLst/>
          </a:prstGeom>
          <a:solidFill>
            <a:srgbClr val="F18B21"/>
          </a:solidFill>
          <a:ln>
            <a:noFill/>
          </a:ln>
        </p:spPr>
        <p:txBody>
          <a:bodyPr lIns="121900" tIns="60929" rIns="121900" bIns="60929" anchor="ctr" anchorCtr="0">
            <a:noAutofit/>
          </a:bodyPr>
          <a:lstStyle/>
          <a:p>
            <a:pPr algn="ctr" defTabSz="1625529" fontAlgn="auto">
              <a:spcBef>
                <a:spcPts val="0"/>
              </a:spcBef>
              <a:spcAft>
                <a:spcPts val="0"/>
              </a:spcAft>
            </a:pPr>
            <a:endParaRPr sz="3200" kern="0">
              <a:solidFill>
                <a:srgbClr val="FFFFFF"/>
              </a:solidFill>
              <a:latin typeface="Raleway"/>
              <a:ea typeface="Raleway"/>
              <a:cs typeface="Raleway"/>
              <a:sym typeface="Raleway"/>
            </a:endParaRPr>
          </a:p>
        </p:txBody>
      </p:sp>
      <p:sp>
        <p:nvSpPr>
          <p:cNvPr id="1305" name="Shape 1305"/>
          <p:cNvSpPr/>
          <p:nvPr/>
        </p:nvSpPr>
        <p:spPr>
          <a:xfrm>
            <a:off x="6650533" y="1844482"/>
            <a:ext cx="8928000" cy="689600"/>
          </a:xfrm>
          <a:prstGeom prst="rect">
            <a:avLst/>
          </a:prstGeom>
          <a:noFill/>
          <a:ln>
            <a:noFill/>
          </a:ln>
        </p:spPr>
        <p:txBody>
          <a:bodyPr lIns="243801" tIns="121900" rIns="121900" bIns="121900" anchor="t" anchorCtr="0">
            <a:noAutofit/>
          </a:bodyPr>
          <a:lstStyle/>
          <a:p>
            <a:pPr defTabSz="1625529" fontAlgn="auto">
              <a:lnSpc>
                <a:spcPct val="90000"/>
              </a:lnSpc>
              <a:spcBef>
                <a:spcPts val="0"/>
              </a:spcBef>
              <a:spcAft>
                <a:spcPts val="0"/>
              </a:spcAft>
              <a:buSzPct val="25000"/>
            </a:pPr>
            <a:r>
              <a:rPr lang="en-US" sz="2800" b="1" kern="0">
                <a:solidFill>
                  <a:srgbClr val="435464"/>
                </a:solidFill>
                <a:latin typeface="Raleway"/>
                <a:ea typeface="Raleway"/>
                <a:cs typeface="Raleway"/>
                <a:sym typeface="Raleway"/>
              </a:rPr>
              <a:t>ROLE OF THE COMPLIANCE OFFICER</a:t>
            </a:r>
          </a:p>
        </p:txBody>
      </p:sp>
      <p:cxnSp>
        <p:nvCxnSpPr>
          <p:cNvPr id="1306" name="Shape 1306"/>
          <p:cNvCxnSpPr/>
          <p:nvPr/>
        </p:nvCxnSpPr>
        <p:spPr>
          <a:xfrm>
            <a:off x="6626990" y="2030923"/>
            <a:ext cx="0" cy="4464532"/>
          </a:xfrm>
          <a:prstGeom prst="straightConnector1">
            <a:avLst/>
          </a:prstGeom>
          <a:noFill/>
          <a:ln w="9525" cap="flat" cmpd="sng">
            <a:solidFill>
              <a:srgbClr val="7D868C">
                <a:alpha val="49800"/>
              </a:srgbClr>
            </a:solidFill>
            <a:prstDash val="solid"/>
            <a:round/>
            <a:headEnd type="none" w="med" len="med"/>
            <a:tailEnd type="none" w="med" len="med"/>
          </a:ln>
        </p:spPr>
      </p:cxnSp>
      <p:sp>
        <p:nvSpPr>
          <p:cNvPr id="1307" name="Shape 1307"/>
          <p:cNvSpPr/>
          <p:nvPr/>
        </p:nvSpPr>
        <p:spPr>
          <a:xfrm>
            <a:off x="557468" y="1844475"/>
            <a:ext cx="5641067" cy="689600"/>
          </a:xfrm>
          <a:prstGeom prst="rect">
            <a:avLst/>
          </a:prstGeom>
          <a:noFill/>
          <a:ln>
            <a:noFill/>
          </a:ln>
        </p:spPr>
        <p:txBody>
          <a:bodyPr lIns="243801" tIns="121900" rIns="121900" bIns="121900" anchor="t" anchorCtr="0">
            <a:noAutofit/>
          </a:bodyPr>
          <a:lstStyle/>
          <a:p>
            <a:pPr defTabSz="1625529" fontAlgn="auto">
              <a:lnSpc>
                <a:spcPct val="90000"/>
              </a:lnSpc>
              <a:spcBef>
                <a:spcPts val="0"/>
              </a:spcBef>
              <a:spcAft>
                <a:spcPts val="0"/>
              </a:spcAft>
              <a:buSzPct val="25000"/>
            </a:pPr>
            <a:r>
              <a:rPr lang="en-US" sz="2800" b="1" kern="0">
                <a:solidFill>
                  <a:srgbClr val="435464"/>
                </a:solidFill>
                <a:latin typeface="Raleway"/>
                <a:ea typeface="Raleway"/>
                <a:cs typeface="Raleway"/>
                <a:sym typeface="Raleway"/>
              </a:rPr>
              <a:t>ACCELERATED CYCLE</a:t>
            </a:r>
          </a:p>
        </p:txBody>
      </p:sp>
      <p:sp>
        <p:nvSpPr>
          <p:cNvPr id="1308" name="Shape 1308"/>
          <p:cNvSpPr/>
          <p:nvPr/>
        </p:nvSpPr>
        <p:spPr>
          <a:xfrm>
            <a:off x="2294931" y="2575966"/>
            <a:ext cx="2410667" cy="2410667"/>
          </a:xfrm>
          <a:prstGeom prst="ellipse">
            <a:avLst/>
          </a:prstGeom>
          <a:solidFill>
            <a:srgbClr val="435464">
              <a:alpha val="72690"/>
            </a:srgbClr>
          </a:solidFill>
          <a:ln>
            <a:noFill/>
          </a:ln>
        </p:spPr>
        <p:txBody>
          <a:bodyPr lIns="162519" tIns="162519" rIns="162519" bIns="162519" anchor="ctr" anchorCtr="0">
            <a:noAutofit/>
          </a:bodyPr>
          <a:lstStyle/>
          <a:p>
            <a:pPr defTabSz="1625529" fontAlgn="auto">
              <a:spcBef>
                <a:spcPts val="0"/>
              </a:spcBef>
              <a:spcAft>
                <a:spcPts val="0"/>
              </a:spcAft>
            </a:pPr>
            <a:endParaRPr sz="2300" kern="0">
              <a:solidFill>
                <a:srgbClr val="000000"/>
              </a:solidFill>
              <a:latin typeface="Arial"/>
              <a:ea typeface="Arial"/>
              <a:cs typeface="Arial"/>
              <a:sym typeface="Arial"/>
            </a:endParaRPr>
          </a:p>
        </p:txBody>
      </p:sp>
      <p:sp>
        <p:nvSpPr>
          <p:cNvPr id="1309" name="Shape 1309"/>
          <p:cNvSpPr/>
          <p:nvPr/>
        </p:nvSpPr>
        <p:spPr>
          <a:xfrm>
            <a:off x="2351537" y="3356723"/>
            <a:ext cx="2292620" cy="849067"/>
          </a:xfrm>
          <a:prstGeom prst="rect">
            <a:avLst/>
          </a:prstGeom>
          <a:noFill/>
          <a:ln>
            <a:noFill/>
          </a:ln>
        </p:spPr>
        <p:txBody>
          <a:bodyPr lIns="162519" tIns="162519" rIns="162519" bIns="162519" anchor="ctr" anchorCtr="0">
            <a:noAutofit/>
          </a:bodyPr>
          <a:lstStyle/>
          <a:p>
            <a:pPr algn="ctr" defTabSz="1625529" fontAlgn="auto">
              <a:spcBef>
                <a:spcPts val="0"/>
              </a:spcBef>
              <a:spcAft>
                <a:spcPts val="0"/>
              </a:spcAft>
            </a:pPr>
            <a:r>
              <a:rPr lang="en-US" sz="1600" kern="0" dirty="0">
                <a:solidFill>
                  <a:srgbClr val="FFFFFF"/>
                </a:solidFill>
                <a:latin typeface="Raleway"/>
                <a:ea typeface="Raleway"/>
                <a:cs typeface="Raleway"/>
                <a:sym typeface="Raleway"/>
              </a:rPr>
              <a:t>INFRASTRUCTURE </a:t>
            </a:r>
          </a:p>
          <a:p>
            <a:pPr algn="ctr" defTabSz="1625529" fontAlgn="auto">
              <a:spcBef>
                <a:spcPts val="0"/>
              </a:spcBef>
              <a:spcAft>
                <a:spcPts val="0"/>
              </a:spcAft>
            </a:pPr>
            <a:r>
              <a:rPr lang="en-US" sz="1600" kern="0" dirty="0">
                <a:solidFill>
                  <a:srgbClr val="FFFFFF"/>
                </a:solidFill>
                <a:latin typeface="Raleway"/>
                <a:ea typeface="Raleway"/>
                <a:cs typeface="Raleway"/>
                <a:sym typeface="Raleway"/>
              </a:rPr>
              <a:t>AS CODE</a:t>
            </a:r>
          </a:p>
        </p:txBody>
      </p:sp>
      <p:sp>
        <p:nvSpPr>
          <p:cNvPr id="1310" name="Shape 1310"/>
          <p:cNvSpPr/>
          <p:nvPr/>
        </p:nvSpPr>
        <p:spPr>
          <a:xfrm>
            <a:off x="1296371" y="4372261"/>
            <a:ext cx="2410667" cy="2410667"/>
          </a:xfrm>
          <a:prstGeom prst="ellipse">
            <a:avLst/>
          </a:prstGeom>
          <a:solidFill>
            <a:srgbClr val="435464">
              <a:alpha val="72690"/>
            </a:srgbClr>
          </a:solidFill>
          <a:ln>
            <a:noFill/>
          </a:ln>
        </p:spPr>
        <p:txBody>
          <a:bodyPr lIns="162519" tIns="162519" rIns="162519" bIns="162519" anchor="ctr" anchorCtr="0">
            <a:noAutofit/>
          </a:bodyPr>
          <a:lstStyle/>
          <a:p>
            <a:pPr defTabSz="1625529" fontAlgn="auto">
              <a:spcBef>
                <a:spcPts val="0"/>
              </a:spcBef>
              <a:spcAft>
                <a:spcPts val="0"/>
              </a:spcAft>
            </a:pPr>
            <a:endParaRPr sz="2300" kern="0">
              <a:solidFill>
                <a:srgbClr val="000000"/>
              </a:solidFill>
              <a:latin typeface="Arial"/>
              <a:ea typeface="Arial"/>
              <a:cs typeface="Arial"/>
              <a:sym typeface="Arial"/>
            </a:endParaRPr>
          </a:p>
        </p:txBody>
      </p:sp>
      <p:sp>
        <p:nvSpPr>
          <p:cNvPr id="1311" name="Shape 1311"/>
          <p:cNvSpPr/>
          <p:nvPr/>
        </p:nvSpPr>
        <p:spPr>
          <a:xfrm>
            <a:off x="1735427" y="5153059"/>
            <a:ext cx="1532267" cy="849067"/>
          </a:xfrm>
          <a:prstGeom prst="rect">
            <a:avLst/>
          </a:prstGeom>
          <a:noFill/>
          <a:ln>
            <a:noFill/>
          </a:ln>
        </p:spPr>
        <p:txBody>
          <a:bodyPr lIns="162519" tIns="162519" rIns="162519" bIns="162519" anchor="ctr" anchorCtr="0">
            <a:noAutofit/>
          </a:bodyPr>
          <a:lstStyle/>
          <a:p>
            <a:pPr algn="ctr" defTabSz="1625529" fontAlgn="auto">
              <a:spcBef>
                <a:spcPts val="0"/>
              </a:spcBef>
              <a:spcAft>
                <a:spcPts val="0"/>
              </a:spcAft>
            </a:pPr>
            <a:r>
              <a:rPr lang="en-US" sz="1600" kern="0" dirty="0">
                <a:solidFill>
                  <a:srgbClr val="FFFFFF"/>
                </a:solidFill>
                <a:latin typeface="Raleway"/>
                <a:ea typeface="Raleway"/>
                <a:cs typeface="Raleway"/>
                <a:sym typeface="Raleway"/>
              </a:rPr>
              <a:t>POLICY </a:t>
            </a:r>
          </a:p>
          <a:p>
            <a:pPr algn="ctr" defTabSz="1625529" fontAlgn="auto">
              <a:spcBef>
                <a:spcPts val="0"/>
              </a:spcBef>
              <a:spcAft>
                <a:spcPts val="0"/>
              </a:spcAft>
            </a:pPr>
            <a:r>
              <a:rPr lang="en-US" sz="1600" kern="0" dirty="0">
                <a:solidFill>
                  <a:srgbClr val="FFFFFF"/>
                </a:solidFill>
                <a:latin typeface="Raleway"/>
                <a:ea typeface="Raleway"/>
                <a:cs typeface="Raleway"/>
                <a:sym typeface="Raleway"/>
              </a:rPr>
              <a:t>AS CODE</a:t>
            </a:r>
          </a:p>
        </p:txBody>
      </p:sp>
      <p:sp>
        <p:nvSpPr>
          <p:cNvPr id="1312" name="Shape 1312"/>
          <p:cNvSpPr/>
          <p:nvPr/>
        </p:nvSpPr>
        <p:spPr>
          <a:xfrm>
            <a:off x="3290446" y="4372261"/>
            <a:ext cx="2410667" cy="2410667"/>
          </a:xfrm>
          <a:prstGeom prst="ellipse">
            <a:avLst/>
          </a:prstGeom>
          <a:solidFill>
            <a:srgbClr val="435464">
              <a:alpha val="72690"/>
            </a:srgbClr>
          </a:solidFill>
          <a:ln>
            <a:noFill/>
          </a:ln>
        </p:spPr>
        <p:txBody>
          <a:bodyPr lIns="162519" tIns="162519" rIns="162519" bIns="162519" anchor="ctr" anchorCtr="0">
            <a:noAutofit/>
          </a:bodyPr>
          <a:lstStyle/>
          <a:p>
            <a:pPr defTabSz="1625529" fontAlgn="auto">
              <a:spcBef>
                <a:spcPts val="0"/>
              </a:spcBef>
              <a:spcAft>
                <a:spcPts val="0"/>
              </a:spcAft>
            </a:pPr>
            <a:endParaRPr sz="2300" kern="0">
              <a:solidFill>
                <a:srgbClr val="000000"/>
              </a:solidFill>
              <a:latin typeface="Arial"/>
              <a:ea typeface="Arial"/>
              <a:cs typeface="Arial"/>
              <a:sym typeface="Arial"/>
            </a:endParaRPr>
          </a:p>
        </p:txBody>
      </p:sp>
      <p:sp>
        <p:nvSpPr>
          <p:cNvPr id="1313" name="Shape 1313"/>
          <p:cNvSpPr/>
          <p:nvPr/>
        </p:nvSpPr>
        <p:spPr>
          <a:xfrm>
            <a:off x="3622227" y="5153059"/>
            <a:ext cx="1746667" cy="849067"/>
          </a:xfrm>
          <a:prstGeom prst="rect">
            <a:avLst/>
          </a:prstGeom>
          <a:noFill/>
          <a:ln>
            <a:noFill/>
          </a:ln>
        </p:spPr>
        <p:txBody>
          <a:bodyPr lIns="162519" tIns="162519" rIns="162519" bIns="162519" anchor="ctr" anchorCtr="0">
            <a:noAutofit/>
          </a:bodyPr>
          <a:lstStyle/>
          <a:p>
            <a:pPr algn="ctr" defTabSz="1625529" fontAlgn="auto">
              <a:spcBef>
                <a:spcPts val="0"/>
              </a:spcBef>
              <a:spcAft>
                <a:spcPts val="0"/>
              </a:spcAft>
            </a:pPr>
            <a:r>
              <a:rPr lang="en-US" sz="1600" kern="0" dirty="0">
                <a:solidFill>
                  <a:srgbClr val="FFFFFF"/>
                </a:solidFill>
                <a:latin typeface="Raleway"/>
                <a:ea typeface="Raleway"/>
                <a:cs typeface="Raleway"/>
                <a:sym typeface="Raleway"/>
              </a:rPr>
              <a:t>PRACTICE </a:t>
            </a:r>
          </a:p>
          <a:p>
            <a:pPr algn="ctr" defTabSz="1625529" fontAlgn="auto">
              <a:spcBef>
                <a:spcPts val="0"/>
              </a:spcBef>
              <a:spcAft>
                <a:spcPts val="0"/>
              </a:spcAft>
            </a:pPr>
            <a:r>
              <a:rPr lang="en-US" sz="1600" kern="0" dirty="0">
                <a:solidFill>
                  <a:srgbClr val="FFFFFF"/>
                </a:solidFill>
                <a:latin typeface="Raleway"/>
                <a:ea typeface="Raleway"/>
                <a:cs typeface="Raleway"/>
                <a:sym typeface="Raleway"/>
              </a:rPr>
              <a:t>AS CODE</a:t>
            </a:r>
          </a:p>
        </p:txBody>
      </p:sp>
      <p:sp>
        <p:nvSpPr>
          <p:cNvPr id="1314" name="Shape 1314"/>
          <p:cNvSpPr/>
          <p:nvPr/>
        </p:nvSpPr>
        <p:spPr>
          <a:xfrm>
            <a:off x="1025909" y="3455479"/>
            <a:ext cx="1309867" cy="849067"/>
          </a:xfrm>
          <a:prstGeom prst="rect">
            <a:avLst/>
          </a:prstGeom>
          <a:noFill/>
          <a:ln>
            <a:noFill/>
          </a:ln>
        </p:spPr>
        <p:txBody>
          <a:bodyPr lIns="162519" tIns="162519" rIns="162519" bIns="162519" anchor="ctr" anchorCtr="0">
            <a:noAutofit/>
          </a:bodyPr>
          <a:lstStyle/>
          <a:p>
            <a:pPr algn="ctr" defTabSz="1625529" fontAlgn="auto">
              <a:spcBef>
                <a:spcPts val="0"/>
              </a:spcBef>
              <a:spcAft>
                <a:spcPts val="0"/>
              </a:spcAft>
            </a:pPr>
            <a:r>
              <a:rPr lang="en-US" sz="1400" kern="0">
                <a:solidFill>
                  <a:srgbClr val="3E4346"/>
                </a:solidFill>
                <a:latin typeface="Raleway"/>
                <a:ea typeface="Raleway"/>
                <a:cs typeface="Raleway"/>
                <a:sym typeface="Raleway"/>
              </a:rPr>
              <a:t>Separate certification &amp; testing</a:t>
            </a:r>
          </a:p>
        </p:txBody>
      </p:sp>
      <p:sp>
        <p:nvSpPr>
          <p:cNvPr id="1315" name="Shape 1315"/>
          <p:cNvSpPr/>
          <p:nvPr/>
        </p:nvSpPr>
        <p:spPr>
          <a:xfrm>
            <a:off x="4587315" y="3455479"/>
            <a:ext cx="1697067" cy="849067"/>
          </a:xfrm>
          <a:prstGeom prst="rect">
            <a:avLst/>
          </a:prstGeom>
          <a:noFill/>
          <a:ln>
            <a:noFill/>
          </a:ln>
        </p:spPr>
        <p:txBody>
          <a:bodyPr lIns="162519" tIns="162519" rIns="162519" bIns="162519" anchor="ctr" anchorCtr="0">
            <a:noAutofit/>
          </a:bodyPr>
          <a:lstStyle/>
          <a:p>
            <a:pPr algn="ctr" defTabSz="1625529" fontAlgn="auto">
              <a:spcBef>
                <a:spcPts val="0"/>
              </a:spcBef>
              <a:spcAft>
                <a:spcPts val="0"/>
              </a:spcAft>
            </a:pPr>
            <a:r>
              <a:rPr lang="en-US" sz="1400" kern="0">
                <a:solidFill>
                  <a:srgbClr val="3E4346"/>
                </a:solidFill>
                <a:latin typeface="Raleway"/>
                <a:ea typeface="Raleway"/>
                <a:cs typeface="Raleway"/>
                <a:sym typeface="Raleway"/>
              </a:rPr>
              <a:t>Common language for describing &amp; applying policy</a:t>
            </a:r>
          </a:p>
        </p:txBody>
      </p:sp>
      <p:sp>
        <p:nvSpPr>
          <p:cNvPr id="1316" name="Shape 1316"/>
          <p:cNvSpPr/>
          <p:nvPr/>
        </p:nvSpPr>
        <p:spPr>
          <a:xfrm>
            <a:off x="2253422" y="6764183"/>
            <a:ext cx="2493333" cy="530667"/>
          </a:xfrm>
          <a:prstGeom prst="rect">
            <a:avLst/>
          </a:prstGeom>
          <a:noFill/>
          <a:ln>
            <a:noFill/>
          </a:ln>
        </p:spPr>
        <p:txBody>
          <a:bodyPr lIns="162519" tIns="162519" rIns="162519" bIns="162519" anchor="ctr" anchorCtr="0">
            <a:noAutofit/>
          </a:bodyPr>
          <a:lstStyle/>
          <a:p>
            <a:pPr algn="ctr" defTabSz="1625529" fontAlgn="auto">
              <a:spcBef>
                <a:spcPts val="0"/>
              </a:spcBef>
              <a:spcAft>
                <a:spcPts val="0"/>
              </a:spcAft>
            </a:pPr>
            <a:r>
              <a:rPr lang="en-US" sz="1400" kern="0">
                <a:solidFill>
                  <a:srgbClr val="3E4346"/>
                </a:solidFill>
                <a:latin typeface="Raleway"/>
                <a:ea typeface="Raleway"/>
                <a:cs typeface="Raleway"/>
                <a:sym typeface="Raleway"/>
              </a:rPr>
              <a:t>Compliance at velocity</a:t>
            </a:r>
          </a:p>
        </p:txBody>
      </p:sp>
      <p:sp>
        <p:nvSpPr>
          <p:cNvPr id="1317" name="Shape 1317"/>
          <p:cNvSpPr/>
          <p:nvPr/>
        </p:nvSpPr>
        <p:spPr>
          <a:xfrm>
            <a:off x="10904263" y="2667600"/>
            <a:ext cx="4674133" cy="512000"/>
          </a:xfrm>
          <a:prstGeom prst="homePlate">
            <a:avLst>
              <a:gd name="adj" fmla="val 50000"/>
            </a:avLst>
          </a:prstGeom>
          <a:solidFill>
            <a:srgbClr val="F18B21"/>
          </a:solidFill>
          <a:ln>
            <a:noFill/>
          </a:ln>
        </p:spPr>
        <p:txBody>
          <a:bodyPr lIns="121900" tIns="60929" rIns="121900" bIns="60929" anchor="ctr" anchorCtr="0">
            <a:noAutofit/>
          </a:bodyPr>
          <a:lstStyle/>
          <a:p>
            <a:pPr algn="r" defTabSz="1625529" fontAlgn="auto">
              <a:spcBef>
                <a:spcPts val="0"/>
              </a:spcBef>
              <a:spcAft>
                <a:spcPts val="0"/>
              </a:spcAft>
              <a:buSzPct val="25000"/>
            </a:pPr>
            <a:r>
              <a:rPr lang="en-US" sz="1800" kern="0">
                <a:solidFill>
                  <a:srgbClr val="FFFFFF"/>
                </a:solidFill>
                <a:latin typeface="Raleway"/>
                <a:ea typeface="Raleway"/>
                <a:cs typeface="Raleway"/>
                <a:sym typeface="Raleway"/>
              </a:rPr>
              <a:t>Compliance at Velocity</a:t>
            </a:r>
          </a:p>
        </p:txBody>
      </p:sp>
      <p:sp>
        <p:nvSpPr>
          <p:cNvPr id="1318" name="Shape 1318"/>
          <p:cNvSpPr/>
          <p:nvPr/>
        </p:nvSpPr>
        <p:spPr>
          <a:xfrm flipH="1">
            <a:off x="6969513" y="2667600"/>
            <a:ext cx="4061333" cy="512000"/>
          </a:xfrm>
          <a:prstGeom prst="rect">
            <a:avLst/>
          </a:prstGeom>
          <a:solidFill>
            <a:srgbClr val="7D868C"/>
          </a:solidFill>
          <a:ln>
            <a:noFill/>
          </a:ln>
        </p:spPr>
        <p:txBody>
          <a:bodyPr lIns="121900" tIns="60929" rIns="121900" bIns="60929" anchor="ctr" anchorCtr="0">
            <a:noAutofit/>
          </a:bodyPr>
          <a:lstStyle/>
          <a:p>
            <a:pPr defTabSz="1625529" fontAlgn="auto">
              <a:spcBef>
                <a:spcPts val="0"/>
              </a:spcBef>
              <a:spcAft>
                <a:spcPts val="0"/>
              </a:spcAft>
              <a:buSzPct val="25000"/>
            </a:pPr>
            <a:r>
              <a:rPr lang="en-US" sz="1800" kern="0">
                <a:solidFill>
                  <a:srgbClr val="FFFFFF"/>
                </a:solidFill>
                <a:latin typeface="Raleway"/>
                <a:ea typeface="Raleway"/>
                <a:cs typeface="Raleway"/>
                <a:sym typeface="Raleway"/>
              </a:rPr>
              <a:t>Manual Compliance</a:t>
            </a:r>
          </a:p>
        </p:txBody>
      </p:sp>
      <p:sp>
        <p:nvSpPr>
          <p:cNvPr id="1319" name="Shape 1319"/>
          <p:cNvSpPr/>
          <p:nvPr/>
        </p:nvSpPr>
        <p:spPr>
          <a:xfrm>
            <a:off x="7717028" y="3673854"/>
            <a:ext cx="1782400" cy="348800"/>
          </a:xfrm>
          <a:prstGeom prst="rect">
            <a:avLst/>
          </a:prstGeom>
          <a:noFill/>
          <a:ln>
            <a:noFill/>
          </a:ln>
        </p:spPr>
        <p:txBody>
          <a:bodyPr lIns="121900" tIns="60929" rIns="121900" bIns="60929" anchor="ctr" anchorCtr="0">
            <a:noAutofit/>
          </a:bodyPr>
          <a:lstStyle/>
          <a:p>
            <a:pPr defTabSz="1625529" fontAlgn="auto">
              <a:spcBef>
                <a:spcPts val="0"/>
              </a:spcBef>
              <a:spcAft>
                <a:spcPts val="0"/>
              </a:spcAft>
              <a:buSzPct val="25000"/>
            </a:pPr>
            <a:r>
              <a:rPr lang="en-US" sz="1800" b="1" kern="0">
                <a:solidFill>
                  <a:srgbClr val="435464"/>
                </a:solidFill>
                <a:latin typeface="Raleway"/>
                <a:ea typeface="Raleway"/>
                <a:cs typeface="Raleway"/>
                <a:sym typeface="Raleway"/>
              </a:rPr>
              <a:t>Reactive engagement</a:t>
            </a:r>
          </a:p>
        </p:txBody>
      </p:sp>
      <p:sp>
        <p:nvSpPr>
          <p:cNvPr id="1320" name="Shape 1320"/>
          <p:cNvSpPr/>
          <p:nvPr/>
        </p:nvSpPr>
        <p:spPr>
          <a:xfrm>
            <a:off x="12965833" y="3673854"/>
            <a:ext cx="1746667" cy="348800"/>
          </a:xfrm>
          <a:prstGeom prst="rect">
            <a:avLst/>
          </a:prstGeom>
          <a:noFill/>
          <a:ln>
            <a:noFill/>
          </a:ln>
        </p:spPr>
        <p:txBody>
          <a:bodyPr lIns="121900" tIns="60929" rIns="121900" bIns="60929" anchor="ctr" anchorCtr="0">
            <a:noAutofit/>
          </a:bodyPr>
          <a:lstStyle/>
          <a:p>
            <a:pPr algn="r" defTabSz="1625529" fontAlgn="auto">
              <a:spcBef>
                <a:spcPts val="0"/>
              </a:spcBef>
              <a:spcAft>
                <a:spcPts val="0"/>
              </a:spcAft>
              <a:buSzPct val="25000"/>
            </a:pPr>
            <a:r>
              <a:rPr lang="en-US" sz="1800" b="1" kern="0">
                <a:solidFill>
                  <a:srgbClr val="435464"/>
                </a:solidFill>
                <a:latin typeface="Raleway"/>
                <a:ea typeface="Raleway"/>
                <a:cs typeface="Raleway"/>
                <a:sym typeface="Raleway"/>
              </a:rPr>
              <a:t>Proactive engagement</a:t>
            </a:r>
          </a:p>
        </p:txBody>
      </p:sp>
      <p:sp>
        <p:nvSpPr>
          <p:cNvPr id="1321" name="Shape 1321"/>
          <p:cNvSpPr/>
          <p:nvPr/>
        </p:nvSpPr>
        <p:spPr>
          <a:xfrm>
            <a:off x="7717028" y="4945540"/>
            <a:ext cx="2120533" cy="348800"/>
          </a:xfrm>
          <a:prstGeom prst="rect">
            <a:avLst/>
          </a:prstGeom>
          <a:noFill/>
          <a:ln>
            <a:noFill/>
          </a:ln>
        </p:spPr>
        <p:txBody>
          <a:bodyPr lIns="121900" tIns="60929" rIns="121900" bIns="60929" anchor="ctr" anchorCtr="0">
            <a:noAutofit/>
          </a:bodyPr>
          <a:lstStyle/>
          <a:p>
            <a:pPr defTabSz="1625529" fontAlgn="auto">
              <a:spcBef>
                <a:spcPts val="0"/>
              </a:spcBef>
              <a:spcAft>
                <a:spcPts val="0"/>
              </a:spcAft>
              <a:buSzPct val="25000"/>
            </a:pPr>
            <a:r>
              <a:rPr lang="en-US" sz="1800" b="1" kern="0">
                <a:solidFill>
                  <a:srgbClr val="435464"/>
                </a:solidFill>
                <a:latin typeface="Raleway"/>
                <a:ea typeface="Raleway"/>
                <a:cs typeface="Raleway"/>
                <a:sym typeface="Raleway"/>
              </a:rPr>
              <a:t>Checking implementations by hand</a:t>
            </a:r>
          </a:p>
        </p:txBody>
      </p:sp>
      <p:sp>
        <p:nvSpPr>
          <p:cNvPr id="1322" name="Shape 1322"/>
          <p:cNvSpPr/>
          <p:nvPr/>
        </p:nvSpPr>
        <p:spPr>
          <a:xfrm>
            <a:off x="12380355" y="4945540"/>
            <a:ext cx="2332267" cy="348800"/>
          </a:xfrm>
          <a:prstGeom prst="rect">
            <a:avLst/>
          </a:prstGeom>
          <a:noFill/>
          <a:ln>
            <a:noFill/>
          </a:ln>
        </p:spPr>
        <p:txBody>
          <a:bodyPr lIns="121900" tIns="60929" rIns="121900" bIns="60929" anchor="ctr" anchorCtr="0">
            <a:noAutofit/>
          </a:bodyPr>
          <a:lstStyle/>
          <a:p>
            <a:pPr algn="r" defTabSz="1625529" fontAlgn="auto">
              <a:spcBef>
                <a:spcPts val="0"/>
              </a:spcBef>
              <a:spcAft>
                <a:spcPts val="0"/>
              </a:spcAft>
              <a:buSzPct val="25000"/>
            </a:pPr>
            <a:r>
              <a:rPr lang="en-US" sz="1800" b="1" kern="0">
                <a:solidFill>
                  <a:srgbClr val="435464"/>
                </a:solidFill>
                <a:latin typeface="Raleway"/>
                <a:ea typeface="Raleway"/>
                <a:cs typeface="Raleway"/>
                <a:sym typeface="Raleway"/>
              </a:rPr>
              <a:t>Expressing policy as testable code</a:t>
            </a:r>
          </a:p>
        </p:txBody>
      </p:sp>
      <p:sp>
        <p:nvSpPr>
          <p:cNvPr id="1323" name="Shape 1323"/>
          <p:cNvSpPr/>
          <p:nvPr/>
        </p:nvSpPr>
        <p:spPr>
          <a:xfrm>
            <a:off x="7717028" y="6280354"/>
            <a:ext cx="1931733" cy="348800"/>
          </a:xfrm>
          <a:prstGeom prst="rect">
            <a:avLst/>
          </a:prstGeom>
          <a:noFill/>
          <a:ln>
            <a:noFill/>
          </a:ln>
        </p:spPr>
        <p:txBody>
          <a:bodyPr lIns="121900" tIns="60929" rIns="121900" bIns="60929" anchor="ctr" anchorCtr="0">
            <a:noAutofit/>
          </a:bodyPr>
          <a:lstStyle/>
          <a:p>
            <a:pPr defTabSz="1625529" fontAlgn="auto">
              <a:spcBef>
                <a:spcPts val="0"/>
              </a:spcBef>
              <a:spcAft>
                <a:spcPts val="0"/>
              </a:spcAft>
              <a:buSzPct val="25000"/>
            </a:pPr>
            <a:r>
              <a:rPr lang="en-US" sz="1800" b="1" kern="0">
                <a:solidFill>
                  <a:srgbClr val="435464"/>
                </a:solidFill>
                <a:latin typeface="Raleway"/>
                <a:ea typeface="Raleway"/>
                <a:cs typeface="Raleway"/>
                <a:sym typeface="Raleway"/>
              </a:rPr>
              <a:t>Short term compliance</a:t>
            </a:r>
          </a:p>
        </p:txBody>
      </p:sp>
      <p:sp>
        <p:nvSpPr>
          <p:cNvPr id="1324" name="Shape 1324"/>
          <p:cNvSpPr/>
          <p:nvPr/>
        </p:nvSpPr>
        <p:spPr>
          <a:xfrm>
            <a:off x="12301822" y="6280354"/>
            <a:ext cx="2410667" cy="348800"/>
          </a:xfrm>
          <a:prstGeom prst="rect">
            <a:avLst/>
          </a:prstGeom>
          <a:noFill/>
          <a:ln>
            <a:noFill/>
          </a:ln>
        </p:spPr>
        <p:txBody>
          <a:bodyPr lIns="121900" tIns="60929" rIns="121900" bIns="60929" anchor="ctr" anchorCtr="0">
            <a:noAutofit/>
          </a:bodyPr>
          <a:lstStyle/>
          <a:p>
            <a:pPr algn="r" defTabSz="1625529" fontAlgn="auto">
              <a:spcBef>
                <a:spcPts val="0"/>
              </a:spcBef>
              <a:spcAft>
                <a:spcPts val="0"/>
              </a:spcAft>
              <a:buSzPct val="25000"/>
            </a:pPr>
            <a:r>
              <a:rPr lang="en-US" sz="1800" b="1" kern="0">
                <a:solidFill>
                  <a:srgbClr val="435464"/>
                </a:solidFill>
                <a:latin typeface="Raleway"/>
                <a:ea typeface="Raleway"/>
                <a:cs typeface="Raleway"/>
                <a:sym typeface="Raleway"/>
              </a:rPr>
              <a:t>Long term process improvement</a:t>
            </a:r>
          </a:p>
        </p:txBody>
      </p:sp>
      <p:sp>
        <p:nvSpPr>
          <p:cNvPr id="1325" name="Shape 1325"/>
          <p:cNvSpPr/>
          <p:nvPr/>
        </p:nvSpPr>
        <p:spPr>
          <a:xfrm>
            <a:off x="7053651" y="3605321"/>
            <a:ext cx="485867" cy="485867"/>
          </a:xfrm>
          <a:prstGeom prst="ellipse">
            <a:avLst/>
          </a:prstGeom>
          <a:solidFill>
            <a:srgbClr val="7D868C"/>
          </a:solidFill>
          <a:ln>
            <a:noFill/>
          </a:ln>
        </p:spPr>
        <p:txBody>
          <a:bodyPr lIns="0" tIns="60929" rIns="0" bIns="60929" anchor="b" anchorCtr="0">
            <a:noAutofit/>
          </a:bodyPr>
          <a:lstStyle/>
          <a:p>
            <a:pPr algn="ctr" defTabSz="1625529" fontAlgn="auto">
              <a:spcBef>
                <a:spcPts val="0"/>
              </a:spcBef>
              <a:spcAft>
                <a:spcPts val="0"/>
              </a:spcAft>
            </a:pPr>
            <a:endParaRPr sz="1600" kern="0">
              <a:solidFill>
                <a:srgbClr val="FFFFFF"/>
              </a:solidFill>
              <a:latin typeface="Raleway"/>
              <a:ea typeface="Raleway"/>
              <a:cs typeface="Raleway"/>
              <a:sym typeface="Raleway"/>
            </a:endParaRPr>
          </a:p>
        </p:txBody>
      </p:sp>
      <p:sp>
        <p:nvSpPr>
          <p:cNvPr id="1326" name="Shape 1326"/>
          <p:cNvSpPr/>
          <p:nvPr/>
        </p:nvSpPr>
        <p:spPr>
          <a:xfrm>
            <a:off x="14712499" y="3605321"/>
            <a:ext cx="485867" cy="485867"/>
          </a:xfrm>
          <a:prstGeom prst="ellipse">
            <a:avLst/>
          </a:prstGeom>
          <a:solidFill>
            <a:srgbClr val="F18B21"/>
          </a:solidFill>
          <a:ln>
            <a:noFill/>
          </a:ln>
        </p:spPr>
        <p:txBody>
          <a:bodyPr lIns="0" tIns="60929" rIns="0" bIns="60929" anchor="b" anchorCtr="0">
            <a:noAutofit/>
          </a:bodyPr>
          <a:lstStyle/>
          <a:p>
            <a:pPr algn="ctr" defTabSz="1625529" fontAlgn="auto">
              <a:spcBef>
                <a:spcPts val="0"/>
              </a:spcBef>
              <a:spcAft>
                <a:spcPts val="0"/>
              </a:spcAft>
            </a:pPr>
            <a:endParaRPr sz="1600" kern="0">
              <a:solidFill>
                <a:srgbClr val="FFFFFF"/>
              </a:solidFill>
              <a:latin typeface="Raleway"/>
              <a:ea typeface="Raleway"/>
              <a:cs typeface="Raleway"/>
              <a:sym typeface="Raleway"/>
            </a:endParaRPr>
          </a:p>
        </p:txBody>
      </p:sp>
      <p:sp>
        <p:nvSpPr>
          <p:cNvPr id="1327" name="Shape 1327"/>
          <p:cNvSpPr/>
          <p:nvPr/>
        </p:nvSpPr>
        <p:spPr>
          <a:xfrm>
            <a:off x="7053651" y="4877006"/>
            <a:ext cx="485867" cy="485867"/>
          </a:xfrm>
          <a:prstGeom prst="ellipse">
            <a:avLst/>
          </a:prstGeom>
          <a:solidFill>
            <a:srgbClr val="7D868C"/>
          </a:solidFill>
          <a:ln>
            <a:noFill/>
          </a:ln>
        </p:spPr>
        <p:txBody>
          <a:bodyPr lIns="0" tIns="60929" rIns="0" bIns="60929" anchor="b" anchorCtr="0">
            <a:noAutofit/>
          </a:bodyPr>
          <a:lstStyle/>
          <a:p>
            <a:pPr algn="ctr" defTabSz="1625529" fontAlgn="auto">
              <a:spcBef>
                <a:spcPts val="0"/>
              </a:spcBef>
              <a:spcAft>
                <a:spcPts val="0"/>
              </a:spcAft>
            </a:pPr>
            <a:endParaRPr sz="1600" kern="0">
              <a:solidFill>
                <a:srgbClr val="FFFFFF"/>
              </a:solidFill>
              <a:latin typeface="Raleway"/>
              <a:ea typeface="Raleway"/>
              <a:cs typeface="Raleway"/>
              <a:sym typeface="Raleway"/>
            </a:endParaRPr>
          </a:p>
        </p:txBody>
      </p:sp>
      <p:sp>
        <p:nvSpPr>
          <p:cNvPr id="1328" name="Shape 1328"/>
          <p:cNvSpPr/>
          <p:nvPr/>
        </p:nvSpPr>
        <p:spPr>
          <a:xfrm>
            <a:off x="14712499" y="4877006"/>
            <a:ext cx="485867" cy="485867"/>
          </a:xfrm>
          <a:prstGeom prst="ellipse">
            <a:avLst/>
          </a:prstGeom>
          <a:solidFill>
            <a:srgbClr val="F18B21"/>
          </a:solidFill>
          <a:ln>
            <a:noFill/>
          </a:ln>
        </p:spPr>
        <p:txBody>
          <a:bodyPr lIns="0" tIns="60929" rIns="0" bIns="60929" anchor="b" anchorCtr="0">
            <a:noAutofit/>
          </a:bodyPr>
          <a:lstStyle/>
          <a:p>
            <a:pPr algn="ctr" defTabSz="1625529" fontAlgn="auto">
              <a:spcBef>
                <a:spcPts val="0"/>
              </a:spcBef>
              <a:spcAft>
                <a:spcPts val="0"/>
              </a:spcAft>
            </a:pPr>
            <a:endParaRPr sz="1600" kern="0">
              <a:solidFill>
                <a:srgbClr val="FFFFFF"/>
              </a:solidFill>
              <a:latin typeface="Raleway"/>
              <a:ea typeface="Raleway"/>
              <a:cs typeface="Raleway"/>
              <a:sym typeface="Raleway"/>
            </a:endParaRPr>
          </a:p>
        </p:txBody>
      </p:sp>
      <p:sp>
        <p:nvSpPr>
          <p:cNvPr id="1329" name="Shape 1329"/>
          <p:cNvSpPr/>
          <p:nvPr/>
        </p:nvSpPr>
        <p:spPr>
          <a:xfrm>
            <a:off x="7053651" y="6211820"/>
            <a:ext cx="485867" cy="485867"/>
          </a:xfrm>
          <a:prstGeom prst="ellipse">
            <a:avLst/>
          </a:prstGeom>
          <a:solidFill>
            <a:srgbClr val="7D868C"/>
          </a:solidFill>
          <a:ln>
            <a:noFill/>
          </a:ln>
        </p:spPr>
        <p:txBody>
          <a:bodyPr lIns="0" tIns="60929" rIns="0" bIns="60929" anchor="b" anchorCtr="0">
            <a:noAutofit/>
          </a:bodyPr>
          <a:lstStyle/>
          <a:p>
            <a:pPr algn="ctr" defTabSz="1625529" fontAlgn="auto">
              <a:spcBef>
                <a:spcPts val="0"/>
              </a:spcBef>
              <a:spcAft>
                <a:spcPts val="0"/>
              </a:spcAft>
            </a:pPr>
            <a:endParaRPr sz="1600" kern="0">
              <a:solidFill>
                <a:srgbClr val="FFFFFF"/>
              </a:solidFill>
              <a:latin typeface="Raleway"/>
              <a:ea typeface="Raleway"/>
              <a:cs typeface="Raleway"/>
              <a:sym typeface="Raleway"/>
            </a:endParaRPr>
          </a:p>
        </p:txBody>
      </p:sp>
      <p:sp>
        <p:nvSpPr>
          <p:cNvPr id="1330" name="Shape 1330"/>
          <p:cNvSpPr/>
          <p:nvPr/>
        </p:nvSpPr>
        <p:spPr>
          <a:xfrm>
            <a:off x="14712499" y="6211820"/>
            <a:ext cx="485867" cy="485867"/>
          </a:xfrm>
          <a:prstGeom prst="ellipse">
            <a:avLst/>
          </a:prstGeom>
          <a:solidFill>
            <a:srgbClr val="F18B21"/>
          </a:solidFill>
          <a:ln>
            <a:noFill/>
          </a:ln>
        </p:spPr>
        <p:txBody>
          <a:bodyPr lIns="0" tIns="60929" rIns="0" bIns="60929" anchor="b" anchorCtr="0">
            <a:noAutofit/>
          </a:bodyPr>
          <a:lstStyle/>
          <a:p>
            <a:pPr algn="ctr" defTabSz="1625529" fontAlgn="auto">
              <a:spcBef>
                <a:spcPts val="0"/>
              </a:spcBef>
              <a:spcAft>
                <a:spcPts val="0"/>
              </a:spcAft>
            </a:pPr>
            <a:endParaRPr sz="1600" kern="0">
              <a:solidFill>
                <a:srgbClr val="FFFFFF"/>
              </a:solidFill>
              <a:latin typeface="Raleway"/>
              <a:ea typeface="Raleway"/>
              <a:cs typeface="Raleway"/>
              <a:sym typeface="Raleway"/>
            </a:endParaRPr>
          </a:p>
        </p:txBody>
      </p:sp>
      <p:sp>
        <p:nvSpPr>
          <p:cNvPr id="1331" name="Shape 1331"/>
          <p:cNvSpPr/>
          <p:nvPr/>
        </p:nvSpPr>
        <p:spPr>
          <a:xfrm>
            <a:off x="9909665" y="4945540"/>
            <a:ext cx="2493332" cy="348800"/>
          </a:xfrm>
          <a:prstGeom prst="homePlate">
            <a:avLst>
              <a:gd name="adj" fmla="val 50000"/>
            </a:avLst>
          </a:prstGeom>
          <a:solidFill>
            <a:srgbClr val="DCDCDC"/>
          </a:solidFill>
          <a:ln>
            <a:noFill/>
          </a:ln>
        </p:spPr>
        <p:txBody>
          <a:bodyPr lIns="162519" tIns="162519" rIns="162519" bIns="162519" anchor="ctr" anchorCtr="0">
            <a:noAutofit/>
          </a:bodyPr>
          <a:lstStyle/>
          <a:p>
            <a:pPr defTabSz="1625529" fontAlgn="auto">
              <a:spcBef>
                <a:spcPts val="0"/>
              </a:spcBef>
              <a:spcAft>
                <a:spcPts val="0"/>
              </a:spcAft>
            </a:pPr>
            <a:endParaRPr kern="0">
              <a:solidFill>
                <a:srgbClr val="000000"/>
              </a:solidFill>
              <a:latin typeface="Arial"/>
              <a:ea typeface="Arial"/>
              <a:cs typeface="Arial"/>
              <a:sym typeface="Arial"/>
            </a:endParaRPr>
          </a:p>
        </p:txBody>
      </p:sp>
      <p:sp>
        <p:nvSpPr>
          <p:cNvPr id="1332" name="Shape 1332"/>
          <p:cNvSpPr/>
          <p:nvPr/>
        </p:nvSpPr>
        <p:spPr>
          <a:xfrm>
            <a:off x="9909665" y="6280354"/>
            <a:ext cx="2493332" cy="348800"/>
          </a:xfrm>
          <a:prstGeom prst="homePlate">
            <a:avLst>
              <a:gd name="adj" fmla="val 50000"/>
            </a:avLst>
          </a:prstGeom>
          <a:solidFill>
            <a:srgbClr val="DCDCDC"/>
          </a:solidFill>
          <a:ln>
            <a:noFill/>
          </a:ln>
        </p:spPr>
        <p:txBody>
          <a:bodyPr lIns="162519" tIns="162519" rIns="162519" bIns="162519" anchor="ctr" anchorCtr="0">
            <a:noAutofit/>
          </a:bodyPr>
          <a:lstStyle/>
          <a:p>
            <a:pPr defTabSz="1625529" fontAlgn="auto">
              <a:spcBef>
                <a:spcPts val="0"/>
              </a:spcBef>
              <a:spcAft>
                <a:spcPts val="0"/>
              </a:spcAft>
            </a:pPr>
            <a:endParaRPr kern="0">
              <a:solidFill>
                <a:srgbClr val="000000"/>
              </a:solidFill>
              <a:latin typeface="Arial"/>
              <a:ea typeface="Arial"/>
              <a:cs typeface="Arial"/>
              <a:sym typeface="Arial"/>
            </a:endParaRPr>
          </a:p>
        </p:txBody>
      </p:sp>
      <p:grpSp>
        <p:nvGrpSpPr>
          <p:cNvPr id="1333" name="Shape 1333"/>
          <p:cNvGrpSpPr/>
          <p:nvPr/>
        </p:nvGrpSpPr>
        <p:grpSpPr>
          <a:xfrm>
            <a:off x="677326" y="7813686"/>
            <a:ext cx="1141109" cy="1141221"/>
            <a:chOff x="380998" y="4393138"/>
            <a:chExt cx="632700" cy="632700"/>
          </a:xfrm>
        </p:grpSpPr>
        <p:sp>
          <p:nvSpPr>
            <p:cNvPr id="1334" name="Shape 1334"/>
            <p:cNvSpPr/>
            <p:nvPr/>
          </p:nvSpPr>
          <p:spPr>
            <a:xfrm>
              <a:off x="380998" y="4393138"/>
              <a:ext cx="632700" cy="632700"/>
            </a:xfrm>
            <a:prstGeom prst="ellipse">
              <a:avLst/>
            </a:prstGeom>
            <a:noFill/>
            <a:ln w="38100" cap="flat" cmpd="sng">
              <a:solidFill>
                <a:srgbClr val="FFFFFF"/>
              </a:solidFill>
              <a:prstDash val="solid"/>
              <a:round/>
              <a:headEnd type="none" w="med" len="med"/>
              <a:tailEnd type="none" w="med" len="med"/>
            </a:ln>
          </p:spPr>
          <p:txBody>
            <a:bodyPr lIns="91425" tIns="91425" rIns="91425" bIns="91425" anchor="t" anchorCtr="0">
              <a:noAutofit/>
            </a:bodyPr>
            <a:lstStyle/>
            <a:p>
              <a:pPr algn="ctr" defTabSz="1625529" fontAlgn="auto">
                <a:spcBef>
                  <a:spcPts val="0"/>
                </a:spcBef>
                <a:spcAft>
                  <a:spcPts val="0"/>
                </a:spcAft>
              </a:pPr>
              <a:endParaRPr b="1" kern="0">
                <a:solidFill>
                  <a:srgbClr val="FFFFFF"/>
                </a:solidFill>
                <a:latin typeface="Raleway"/>
                <a:ea typeface="Raleway"/>
                <a:cs typeface="Raleway"/>
                <a:sym typeface="Raleway"/>
              </a:endParaRPr>
            </a:p>
          </p:txBody>
        </p:sp>
        <p:pic>
          <p:nvPicPr>
            <p:cNvPr id="1335" name="Shape 1335" descr="Image result for lightbulb icon"/>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400437" y="4406800"/>
              <a:ext cx="593825" cy="593825"/>
            </a:xfrm>
            <a:prstGeom prst="rect">
              <a:avLst/>
            </a:prstGeom>
            <a:noFill/>
            <a:ln>
              <a:noFill/>
            </a:ln>
          </p:spPr>
        </p:pic>
      </p:grpSp>
      <p:sp>
        <p:nvSpPr>
          <p:cNvPr id="1336" name="Shape 1336"/>
          <p:cNvSpPr txBox="1"/>
          <p:nvPr/>
        </p:nvSpPr>
        <p:spPr>
          <a:xfrm>
            <a:off x="2253422" y="7930533"/>
            <a:ext cx="13505600" cy="906667"/>
          </a:xfrm>
          <a:prstGeom prst="rect">
            <a:avLst/>
          </a:prstGeom>
          <a:noFill/>
          <a:ln>
            <a:noFill/>
          </a:ln>
        </p:spPr>
        <p:txBody>
          <a:bodyPr lIns="0" tIns="0" rIns="0" bIns="0" anchor="ctr" anchorCtr="0">
            <a:noAutofit/>
          </a:bodyPr>
          <a:lstStyle/>
          <a:p>
            <a:pPr defTabSz="1625529" fontAlgn="auto">
              <a:lnSpc>
                <a:spcPct val="90000"/>
              </a:lnSpc>
              <a:spcBef>
                <a:spcPts val="0"/>
              </a:spcBef>
              <a:spcAft>
                <a:spcPts val="0"/>
              </a:spcAft>
            </a:pPr>
            <a:r>
              <a:rPr lang="en-US" sz="3200" kern="0">
                <a:solidFill>
                  <a:srgbClr val="FFFFFF"/>
                </a:solidFill>
                <a:latin typeface="Raleway"/>
                <a:ea typeface="Raleway"/>
                <a:cs typeface="Raleway"/>
                <a:sym typeface="Raleway"/>
              </a:rPr>
              <a:t>One language, One workflow</a:t>
            </a:r>
          </a:p>
        </p:txBody>
      </p:sp>
    </p:spTree>
    <p:extLst>
      <p:ext uri="{BB962C8B-B14F-4D97-AF65-F5344CB8AC3E}">
        <p14:creationId xmlns:p14="http://schemas.microsoft.com/office/powerpoint/2010/main" val="278081519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SSH Control</a:t>
            </a:r>
            <a:endParaRPr lang="en-US" dirty="0"/>
          </a:p>
        </p:txBody>
      </p:sp>
      <p:sp>
        <p:nvSpPr>
          <p:cNvPr id="5" name="Text Placeholder 4"/>
          <p:cNvSpPr>
            <a:spLocks noGrp="1"/>
          </p:cNvSpPr>
          <p:nvPr>
            <p:ph type="body" sz="quarter" idx="4294967295"/>
          </p:nvPr>
        </p:nvSpPr>
        <p:spPr>
          <a:xfrm>
            <a:off x="677333" y="1856203"/>
            <a:ext cx="14898624" cy="5345954"/>
          </a:xfrm>
          <a:prstGeom prst="rect">
            <a:avLst/>
          </a:prstGeom>
        </p:spPr>
        <p:txBody>
          <a:bodyPr lIns="101592" tIns="50796" rIns="101592" bIns="50796"/>
          <a:lstStyle/>
          <a:p>
            <a:pPr algn="ctr"/>
            <a:r>
              <a:rPr lang="en-US" sz="7300" dirty="0"/>
              <a:t>SSH supports two different protocol versions. The original version, SSHv1, was subject to a number of security issues. Please use SSHv2 instead to avoid these.</a:t>
            </a:r>
          </a:p>
        </p:txBody>
      </p:sp>
    </p:spTree>
    <p:extLst>
      <p:ext uri="{BB962C8B-B14F-4D97-AF65-F5344CB8AC3E}">
        <p14:creationId xmlns:p14="http://schemas.microsoft.com/office/powerpoint/2010/main" val="3786271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idx="1"/>
          </p:nvPr>
        </p:nvSpPr>
        <p:spPr/>
        <p:txBody>
          <a:bodyPr/>
          <a:lstStyle/>
          <a:p>
            <a:r>
              <a:rPr lang="en-US" dirty="0"/>
              <a:t>Execute an </a:t>
            </a:r>
            <a:r>
              <a:rPr lang="en-US" dirty="0" err="1"/>
              <a:t>InSpec</a:t>
            </a:r>
            <a:r>
              <a:rPr lang="en-US" dirty="0"/>
              <a:t> test on a local machine</a:t>
            </a:r>
          </a:p>
          <a:p>
            <a:r>
              <a:rPr lang="en-US" dirty="0"/>
              <a:t>Execute an </a:t>
            </a:r>
            <a:r>
              <a:rPr lang="en-US" dirty="0" err="1"/>
              <a:t>InSpec</a:t>
            </a:r>
            <a:r>
              <a:rPr lang="en-US" dirty="0"/>
              <a:t> test on a remote machine</a:t>
            </a:r>
          </a:p>
          <a:p>
            <a:r>
              <a:rPr lang="en-US" dirty="0"/>
              <a:t>Generate an </a:t>
            </a:r>
            <a:r>
              <a:rPr lang="en-US" dirty="0" err="1"/>
              <a:t>InSpec</a:t>
            </a:r>
            <a:r>
              <a:rPr lang="en-US" dirty="0"/>
              <a:t> profile</a:t>
            </a:r>
          </a:p>
          <a:p>
            <a:r>
              <a:rPr lang="en-US" dirty="0"/>
              <a:t>Add </a:t>
            </a:r>
            <a:r>
              <a:rPr lang="en-US" dirty="0" err="1"/>
              <a:t>InSpec</a:t>
            </a:r>
            <a:r>
              <a:rPr lang="en-US" dirty="0"/>
              <a:t>-based integration test to a Chef cookbook</a:t>
            </a:r>
          </a:p>
          <a:p>
            <a:r>
              <a:rPr lang="en-US" dirty="0"/>
              <a:t>Run </a:t>
            </a:r>
            <a:r>
              <a:rPr lang="en-US" dirty="0" err="1"/>
              <a:t>InSpec</a:t>
            </a:r>
            <a:r>
              <a:rPr lang="en-US" dirty="0"/>
              <a:t>-based integrations tests during Chef cookbook development</a:t>
            </a:r>
          </a:p>
          <a:p>
            <a:r>
              <a:rPr lang="en-US" dirty="0"/>
              <a:t>List additional resources and places to look for support with </a:t>
            </a:r>
            <a:r>
              <a:rPr lang="en-US" dirty="0" err="1" smtClean="0"/>
              <a:t>InSpec</a:t>
            </a:r>
            <a:endParaRPr lang="en-US" dirty="0"/>
          </a:p>
        </p:txBody>
      </p:sp>
    </p:spTree>
    <p:extLst>
      <p:ext uri="{BB962C8B-B14F-4D97-AF65-F5344CB8AC3E}">
        <p14:creationId xmlns:p14="http://schemas.microsoft.com/office/powerpoint/2010/main" val="273966235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Compliance Document to </a:t>
            </a:r>
            <a:r>
              <a:rPr lang="en-US" dirty="0" err="1" smtClean="0"/>
              <a:t>InSpec</a:t>
            </a:r>
            <a:endParaRPr lang="en-US" dirty="0"/>
          </a:p>
        </p:txBody>
      </p:sp>
      <p:sp>
        <p:nvSpPr>
          <p:cNvPr id="7" name="Text Placeholder 6"/>
          <p:cNvSpPr>
            <a:spLocks noGrp="1"/>
          </p:cNvSpPr>
          <p:nvPr>
            <p:ph type="body" sz="quarter" idx="10"/>
          </p:nvPr>
        </p:nvSpPr>
        <p:spPr/>
        <p:txBody>
          <a:bodyPr>
            <a:noAutofit/>
          </a:bodyPr>
          <a:lstStyle/>
          <a:p>
            <a:r>
              <a:rPr lang="en-US" sz="2500" dirty="0">
                <a:solidFill>
                  <a:srgbClr val="000000"/>
                </a:solidFill>
                <a:latin typeface="Consolas"/>
                <a:cs typeface="Consolas"/>
              </a:rPr>
              <a:t>control </a:t>
            </a:r>
            <a:r>
              <a:rPr lang="en-US" sz="2500" dirty="0">
                <a:solidFill>
                  <a:srgbClr val="4E9A06"/>
                </a:solidFill>
                <a:latin typeface="Consolas"/>
                <a:cs typeface="Consolas"/>
              </a:rPr>
              <a:t>'ssh-6.2.1' </a:t>
            </a:r>
            <a:r>
              <a:rPr lang="en-US" sz="2500" b="1" dirty="0">
                <a:solidFill>
                  <a:srgbClr val="204A87"/>
                </a:solidFill>
                <a:latin typeface="Consolas"/>
                <a:cs typeface="Consolas"/>
              </a:rPr>
              <a:t>do</a:t>
            </a:r>
          </a:p>
          <a:p>
            <a:r>
              <a:rPr lang="ro-RO" sz="2500" dirty="0">
                <a:latin typeface="Consolas"/>
                <a:cs typeface="Consolas"/>
              </a:rPr>
              <a:t>  </a:t>
            </a:r>
            <a:r>
              <a:rPr lang="ro-RO" sz="2500" dirty="0">
                <a:solidFill>
                  <a:srgbClr val="000000"/>
                </a:solidFill>
                <a:latin typeface="Consolas"/>
                <a:cs typeface="Consolas"/>
              </a:rPr>
              <a:t> </a:t>
            </a:r>
            <a:endParaRPr lang="ro-RO" sz="2500" b="1" dirty="0">
              <a:solidFill>
                <a:srgbClr val="0000CF"/>
              </a:solidFill>
              <a:latin typeface="Consolas"/>
              <a:cs typeface="Consolas"/>
            </a:endParaRPr>
          </a:p>
          <a:p>
            <a:r>
              <a:rPr lang="ro-RO" sz="2500" dirty="0">
                <a:latin typeface="Consolas"/>
                <a:cs typeface="Consolas"/>
              </a:rPr>
              <a:t>  </a:t>
            </a:r>
            <a:r>
              <a:rPr lang="ro-RO" sz="2500" dirty="0">
                <a:solidFill>
                  <a:srgbClr val="000000"/>
                </a:solidFill>
                <a:latin typeface="Consolas"/>
                <a:cs typeface="Consolas"/>
              </a:rPr>
              <a:t>title </a:t>
            </a:r>
            <a:r>
              <a:rPr lang="ro-RO" sz="2500" dirty="0">
                <a:solidFill>
                  <a:srgbClr val="4E9A06"/>
                </a:solidFill>
                <a:latin typeface="Consolas"/>
                <a:cs typeface="Consolas"/>
              </a:rPr>
              <a:t>'Set SSH Protocol to 2'</a:t>
            </a:r>
          </a:p>
          <a:p>
            <a:r>
              <a:rPr lang="ro-RO" sz="2500" dirty="0">
                <a:latin typeface="Consolas"/>
                <a:cs typeface="Consolas"/>
              </a:rPr>
              <a:t>  </a:t>
            </a:r>
            <a:r>
              <a:rPr lang="ro-RO" sz="2500" dirty="0">
                <a:solidFill>
                  <a:srgbClr val="000000"/>
                </a:solidFill>
                <a:latin typeface="Consolas"/>
                <a:cs typeface="Consolas"/>
              </a:rPr>
              <a:t> </a:t>
            </a:r>
            <a:endParaRPr lang="ro-RO" sz="2500" dirty="0">
              <a:solidFill>
                <a:srgbClr val="4E9A06"/>
              </a:solidFill>
              <a:latin typeface="Consolas"/>
              <a:cs typeface="Consolas"/>
            </a:endParaRPr>
          </a:p>
          <a:p>
            <a:r>
              <a:rPr lang="ro-RO" sz="2500" dirty="0">
                <a:solidFill>
                  <a:srgbClr val="4E9A06"/>
                </a:solidFill>
                <a:latin typeface="Consolas"/>
                <a:cs typeface="Consolas"/>
              </a:rPr>
              <a:t>     </a:t>
            </a:r>
          </a:p>
          <a:p>
            <a:r>
              <a:rPr lang="mr-IN" sz="2500" dirty="0">
                <a:solidFill>
                  <a:srgbClr val="4E9A06"/>
                </a:solidFill>
                <a:latin typeface="Consolas"/>
                <a:cs typeface="Consolas"/>
              </a:rPr>
              <a:t> </a:t>
            </a:r>
            <a:r>
              <a:rPr lang="en-US" sz="2500" dirty="0">
                <a:solidFill>
                  <a:srgbClr val="4E9A06"/>
                </a:solidFill>
                <a:latin typeface="Consolas"/>
                <a:cs typeface="Consolas"/>
              </a:rPr>
              <a:t> </a:t>
            </a:r>
            <a:endParaRPr lang="mr-IN" sz="2500" dirty="0">
              <a:solidFill>
                <a:srgbClr val="4E9A06"/>
              </a:solidFill>
              <a:latin typeface="Consolas"/>
              <a:cs typeface="Consolas"/>
            </a:endParaRPr>
          </a:p>
          <a:p>
            <a:endParaRPr lang="mr-IN" sz="2500" dirty="0">
              <a:latin typeface="Consolas"/>
              <a:cs typeface="Consolas"/>
            </a:endParaRPr>
          </a:p>
          <a:p>
            <a:r>
              <a:rPr lang="en-US" sz="2500" dirty="0">
                <a:latin typeface="Consolas"/>
                <a:cs typeface="Consolas"/>
              </a:rPr>
              <a:t>  </a:t>
            </a:r>
            <a:endParaRPr lang="en-US" sz="2500" b="1" dirty="0">
              <a:solidFill>
                <a:srgbClr val="204A87"/>
              </a:solidFill>
              <a:latin typeface="Consolas"/>
              <a:cs typeface="Consolas"/>
            </a:endParaRPr>
          </a:p>
          <a:p>
            <a:r>
              <a:rPr lang="en-US" sz="2500" dirty="0">
                <a:latin typeface="Consolas"/>
                <a:cs typeface="Consolas"/>
              </a:rPr>
              <a:t>   </a:t>
            </a:r>
            <a:endParaRPr lang="en-US" sz="2500" b="1" dirty="0">
              <a:solidFill>
                <a:srgbClr val="000000"/>
              </a:solidFill>
              <a:latin typeface="Consolas"/>
              <a:cs typeface="Consolas"/>
            </a:endParaRPr>
          </a:p>
          <a:p>
            <a:r>
              <a:rPr lang="mr-IN" sz="2500" dirty="0">
                <a:latin typeface="Consolas"/>
                <a:cs typeface="Consolas"/>
              </a:rPr>
              <a:t>  </a:t>
            </a:r>
            <a:r>
              <a:rPr lang="en-US" sz="2500" b="1" dirty="0">
                <a:solidFill>
                  <a:srgbClr val="204A87"/>
                </a:solidFill>
                <a:latin typeface="Consolas"/>
                <a:cs typeface="Consolas"/>
              </a:rPr>
              <a:t> </a:t>
            </a:r>
            <a:endParaRPr lang="mr-IN" sz="2500" b="1" dirty="0">
              <a:solidFill>
                <a:srgbClr val="204A87"/>
              </a:solidFill>
              <a:latin typeface="Consolas"/>
              <a:cs typeface="Consolas"/>
            </a:endParaRPr>
          </a:p>
          <a:p>
            <a:r>
              <a:rPr lang="en-US" sz="2500" b="1" dirty="0">
                <a:solidFill>
                  <a:srgbClr val="204A87"/>
                </a:solidFill>
                <a:latin typeface="Consolas"/>
                <a:cs typeface="Consolas"/>
              </a:rPr>
              <a:t>end</a:t>
            </a:r>
          </a:p>
          <a:p>
            <a:endParaRPr lang="en-US" sz="2500" dirty="0">
              <a:latin typeface="Consolas"/>
              <a:cs typeface="Consolas"/>
            </a:endParaRPr>
          </a:p>
        </p:txBody>
      </p:sp>
      <p:pic>
        <p:nvPicPr>
          <p:cNvPr id="9" name="Picture Placeholder 8" descr="CIS_CentOS_Linux_6_Benchmark_v1_1_0_pdf.png"/>
          <p:cNvPicPr>
            <a:picLocks noGrp="1" noChangeAspect="1"/>
          </p:cNvPicPr>
          <p:nvPr>
            <p:ph type="pic" sz="quarter" idx="11"/>
          </p:nvPr>
        </p:nvPicPr>
        <p:blipFill>
          <a:blip r:embed="rId2" cstate="print">
            <a:extLst>
              <a:ext uri="{28A0092B-C50C-407E-A947-70E740481C1C}">
                <a14:useLocalDpi xmlns:a14="http://schemas.microsoft.com/office/drawing/2010/main"/>
              </a:ext>
            </a:extLst>
          </a:blip>
          <a:srcRect l="-4073" r="-4073"/>
          <a:stretch>
            <a:fillRect/>
          </a:stretch>
        </p:blipFill>
        <p:spPr>
          <a:prstGeom prst="rect">
            <a:avLst/>
          </a:prstGeom>
        </p:spPr>
      </p:pic>
      <p:cxnSp>
        <p:nvCxnSpPr>
          <p:cNvPr id="11" name="Straight Arrow Connector 10"/>
          <p:cNvCxnSpPr/>
          <p:nvPr/>
        </p:nvCxnSpPr>
        <p:spPr>
          <a:xfrm>
            <a:off x="4556385" y="2116939"/>
            <a:ext cx="3686700" cy="0"/>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556384" y="2116940"/>
            <a:ext cx="3997344" cy="1200473"/>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10715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Compliance Document to </a:t>
            </a:r>
            <a:r>
              <a:rPr lang="en-US" dirty="0" err="1" smtClean="0"/>
              <a:t>InSpec</a:t>
            </a:r>
            <a:endParaRPr lang="en-US" dirty="0"/>
          </a:p>
        </p:txBody>
      </p:sp>
      <p:sp>
        <p:nvSpPr>
          <p:cNvPr id="7" name="Text Placeholder 6"/>
          <p:cNvSpPr>
            <a:spLocks noGrp="1"/>
          </p:cNvSpPr>
          <p:nvPr>
            <p:ph type="body" sz="quarter" idx="10"/>
          </p:nvPr>
        </p:nvSpPr>
        <p:spPr/>
        <p:txBody>
          <a:bodyPr>
            <a:noAutofit/>
          </a:bodyPr>
          <a:lstStyle/>
          <a:p>
            <a:r>
              <a:rPr lang="en-US" sz="2500" dirty="0">
                <a:solidFill>
                  <a:srgbClr val="000000"/>
                </a:solidFill>
                <a:latin typeface="Consolas"/>
                <a:cs typeface="Consolas"/>
              </a:rPr>
              <a:t>control </a:t>
            </a:r>
            <a:r>
              <a:rPr lang="en-US" sz="2500" dirty="0">
                <a:solidFill>
                  <a:srgbClr val="4E9A06"/>
                </a:solidFill>
                <a:latin typeface="Consolas"/>
                <a:cs typeface="Consolas"/>
              </a:rPr>
              <a:t>'ssh-6.2.1' </a:t>
            </a:r>
            <a:r>
              <a:rPr lang="en-US" sz="2500" b="1" dirty="0">
                <a:solidFill>
                  <a:srgbClr val="204A87"/>
                </a:solidFill>
                <a:latin typeface="Consolas"/>
                <a:cs typeface="Consolas"/>
              </a:rPr>
              <a:t>do</a:t>
            </a:r>
          </a:p>
          <a:p>
            <a:r>
              <a:rPr lang="ro-RO" sz="2500" dirty="0">
                <a:latin typeface="Consolas"/>
                <a:cs typeface="Consolas"/>
              </a:rPr>
              <a:t>  </a:t>
            </a:r>
            <a:r>
              <a:rPr lang="ro-RO" sz="2500" dirty="0">
                <a:solidFill>
                  <a:srgbClr val="000000"/>
                </a:solidFill>
                <a:latin typeface="Consolas"/>
                <a:cs typeface="Consolas"/>
              </a:rPr>
              <a:t> </a:t>
            </a:r>
            <a:endParaRPr lang="ro-RO" sz="2500" b="1" dirty="0">
              <a:solidFill>
                <a:srgbClr val="0000CF"/>
              </a:solidFill>
              <a:latin typeface="Consolas"/>
              <a:cs typeface="Consolas"/>
            </a:endParaRPr>
          </a:p>
          <a:p>
            <a:r>
              <a:rPr lang="ro-RO" sz="2500" dirty="0">
                <a:latin typeface="Consolas"/>
                <a:cs typeface="Consolas"/>
              </a:rPr>
              <a:t>  </a:t>
            </a:r>
            <a:r>
              <a:rPr lang="ro-RO" sz="2500" dirty="0">
                <a:solidFill>
                  <a:srgbClr val="000000"/>
                </a:solidFill>
                <a:latin typeface="Consolas"/>
                <a:cs typeface="Consolas"/>
              </a:rPr>
              <a:t>title </a:t>
            </a:r>
            <a:r>
              <a:rPr lang="ro-RO" sz="2500" dirty="0">
                <a:solidFill>
                  <a:srgbClr val="4E9A06"/>
                </a:solidFill>
                <a:latin typeface="Consolas"/>
                <a:cs typeface="Consolas"/>
              </a:rPr>
              <a:t>'Set SSH Protocol to 2'</a:t>
            </a:r>
          </a:p>
          <a:p>
            <a:r>
              <a:rPr lang="ro-RO" sz="2500" dirty="0">
                <a:latin typeface="Consolas"/>
                <a:cs typeface="Consolas"/>
              </a:rPr>
              <a:t>  </a:t>
            </a:r>
            <a:r>
              <a:rPr lang="ro-RO" sz="2500" dirty="0">
                <a:solidFill>
                  <a:srgbClr val="000000"/>
                </a:solidFill>
                <a:latin typeface="Consolas"/>
                <a:cs typeface="Consolas"/>
              </a:rPr>
              <a:t>desc </a:t>
            </a:r>
            <a:r>
              <a:rPr lang="ro-RO" sz="2500" dirty="0">
                <a:solidFill>
                  <a:srgbClr val="4E9A06"/>
                </a:solidFill>
                <a:latin typeface="Consolas"/>
                <a:cs typeface="Consolas"/>
              </a:rPr>
              <a:t>"</a:t>
            </a:r>
          </a:p>
          <a:p>
            <a:r>
              <a:rPr lang="ro-RO" sz="2500" dirty="0">
                <a:solidFill>
                  <a:srgbClr val="4E9A06"/>
                </a:solidFill>
                <a:latin typeface="Consolas"/>
                <a:cs typeface="Consolas"/>
              </a:rPr>
              <a:t>    SSH supports two different ...</a:t>
            </a:r>
          </a:p>
          <a:p>
            <a:r>
              <a:rPr lang="mr-IN" sz="2500" dirty="0">
                <a:solidFill>
                  <a:srgbClr val="4E9A06"/>
                </a:solidFill>
                <a:latin typeface="Consolas"/>
                <a:cs typeface="Consolas"/>
              </a:rPr>
              <a:t>  "</a:t>
            </a:r>
          </a:p>
          <a:p>
            <a:endParaRPr lang="mr-IN" sz="2500" dirty="0">
              <a:latin typeface="Consolas"/>
              <a:cs typeface="Consolas"/>
            </a:endParaRPr>
          </a:p>
          <a:p>
            <a:r>
              <a:rPr lang="en-US" sz="2500" dirty="0">
                <a:latin typeface="Consolas"/>
                <a:cs typeface="Consolas"/>
              </a:rPr>
              <a:t>  </a:t>
            </a:r>
            <a:r>
              <a:rPr lang="en-US" sz="2500" dirty="0">
                <a:solidFill>
                  <a:srgbClr val="000000"/>
                </a:solidFill>
                <a:latin typeface="Consolas"/>
                <a:cs typeface="Consolas"/>
              </a:rPr>
              <a:t> </a:t>
            </a:r>
            <a:endParaRPr lang="en-US" sz="2500" b="1" dirty="0">
              <a:solidFill>
                <a:srgbClr val="204A87"/>
              </a:solidFill>
              <a:latin typeface="Consolas"/>
              <a:cs typeface="Consolas"/>
            </a:endParaRPr>
          </a:p>
          <a:p>
            <a:r>
              <a:rPr lang="en-US" sz="2500" dirty="0">
                <a:latin typeface="Consolas"/>
                <a:cs typeface="Consolas"/>
              </a:rPr>
              <a:t>    </a:t>
            </a:r>
            <a:r>
              <a:rPr lang="en-US" sz="2500" dirty="0">
                <a:solidFill>
                  <a:srgbClr val="000000"/>
                </a:solidFill>
                <a:latin typeface="Consolas"/>
                <a:cs typeface="Consolas"/>
              </a:rPr>
              <a:t> </a:t>
            </a:r>
            <a:endParaRPr lang="en-US" sz="2500" b="1" dirty="0">
              <a:solidFill>
                <a:srgbClr val="000000"/>
              </a:solidFill>
              <a:latin typeface="Consolas"/>
              <a:cs typeface="Consolas"/>
            </a:endParaRPr>
          </a:p>
          <a:p>
            <a:r>
              <a:rPr lang="mr-IN" sz="2500" dirty="0">
                <a:latin typeface="Consolas"/>
                <a:cs typeface="Consolas"/>
              </a:rPr>
              <a:t>  </a:t>
            </a:r>
            <a:r>
              <a:rPr lang="en-US" sz="2500" b="1" dirty="0">
                <a:solidFill>
                  <a:srgbClr val="204A87"/>
                </a:solidFill>
                <a:latin typeface="Consolas"/>
                <a:cs typeface="Consolas"/>
              </a:rPr>
              <a:t> </a:t>
            </a:r>
            <a:endParaRPr lang="mr-IN" sz="2500" b="1" dirty="0">
              <a:solidFill>
                <a:srgbClr val="204A87"/>
              </a:solidFill>
              <a:latin typeface="Consolas"/>
              <a:cs typeface="Consolas"/>
            </a:endParaRPr>
          </a:p>
          <a:p>
            <a:r>
              <a:rPr lang="en-US" sz="2500" b="1" dirty="0">
                <a:solidFill>
                  <a:srgbClr val="204A87"/>
                </a:solidFill>
                <a:latin typeface="Consolas"/>
                <a:cs typeface="Consolas"/>
              </a:rPr>
              <a:t>end</a:t>
            </a:r>
          </a:p>
          <a:p>
            <a:endParaRPr lang="en-US" sz="2500" dirty="0">
              <a:latin typeface="Consolas"/>
              <a:cs typeface="Consolas"/>
            </a:endParaRPr>
          </a:p>
        </p:txBody>
      </p:sp>
      <p:pic>
        <p:nvPicPr>
          <p:cNvPr id="9" name="Picture Placeholder 8" descr="CIS_CentOS_Linux_6_Benchmark_v1_1_0_pdf.png"/>
          <p:cNvPicPr>
            <a:picLocks noGrp="1" noChangeAspect="1"/>
          </p:cNvPicPr>
          <p:nvPr>
            <p:ph type="pic" sz="quarter" idx="11"/>
          </p:nvPr>
        </p:nvPicPr>
        <p:blipFill>
          <a:blip r:embed="rId2" cstate="print">
            <a:extLst>
              <a:ext uri="{28A0092B-C50C-407E-A947-70E740481C1C}">
                <a14:useLocalDpi xmlns:a14="http://schemas.microsoft.com/office/drawing/2010/main"/>
              </a:ext>
            </a:extLst>
          </a:blip>
          <a:srcRect l="-4073" r="-4073"/>
          <a:stretch>
            <a:fillRect/>
          </a:stretch>
        </p:blipFill>
        <p:spPr>
          <a:prstGeom prst="rect">
            <a:avLst/>
          </a:prstGeom>
        </p:spPr>
      </p:pic>
      <p:cxnSp>
        <p:nvCxnSpPr>
          <p:cNvPr id="13" name="Straight Arrow Connector 12"/>
          <p:cNvCxnSpPr/>
          <p:nvPr/>
        </p:nvCxnSpPr>
        <p:spPr>
          <a:xfrm>
            <a:off x="2580379" y="3194544"/>
            <a:ext cx="6199822" cy="1151879"/>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556385" y="2116939"/>
            <a:ext cx="3686700" cy="0"/>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556384" y="2116940"/>
            <a:ext cx="3997344" cy="1200473"/>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0501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Compliance Document to </a:t>
            </a:r>
            <a:r>
              <a:rPr lang="en-US" dirty="0" err="1" smtClean="0"/>
              <a:t>InSpec</a:t>
            </a:r>
            <a:endParaRPr lang="en-US" dirty="0"/>
          </a:p>
        </p:txBody>
      </p:sp>
      <p:sp>
        <p:nvSpPr>
          <p:cNvPr id="7" name="Text Placeholder 6"/>
          <p:cNvSpPr>
            <a:spLocks noGrp="1"/>
          </p:cNvSpPr>
          <p:nvPr>
            <p:ph type="body" sz="quarter" idx="10"/>
          </p:nvPr>
        </p:nvSpPr>
        <p:spPr/>
        <p:txBody>
          <a:bodyPr>
            <a:noAutofit/>
          </a:bodyPr>
          <a:lstStyle/>
          <a:p>
            <a:r>
              <a:rPr lang="en-US" sz="2500" dirty="0">
                <a:solidFill>
                  <a:srgbClr val="000000"/>
                </a:solidFill>
                <a:latin typeface="Consolas"/>
                <a:cs typeface="Consolas"/>
              </a:rPr>
              <a:t>control </a:t>
            </a:r>
            <a:r>
              <a:rPr lang="en-US" sz="2500" dirty="0">
                <a:solidFill>
                  <a:srgbClr val="4E9A06"/>
                </a:solidFill>
                <a:latin typeface="Consolas"/>
                <a:cs typeface="Consolas"/>
              </a:rPr>
              <a:t>'ssh-6.2.1' </a:t>
            </a:r>
            <a:r>
              <a:rPr lang="en-US" sz="2500" b="1" dirty="0">
                <a:solidFill>
                  <a:srgbClr val="204A87"/>
                </a:solidFill>
                <a:latin typeface="Consolas"/>
                <a:cs typeface="Consolas"/>
              </a:rPr>
              <a:t>do</a:t>
            </a:r>
          </a:p>
          <a:p>
            <a:r>
              <a:rPr lang="ro-RO" sz="2500" dirty="0">
                <a:latin typeface="Consolas"/>
                <a:cs typeface="Consolas"/>
              </a:rPr>
              <a:t>  </a:t>
            </a:r>
            <a:r>
              <a:rPr lang="ro-RO" sz="2500" dirty="0">
                <a:solidFill>
                  <a:srgbClr val="000000"/>
                </a:solidFill>
                <a:latin typeface="Consolas"/>
                <a:cs typeface="Consolas"/>
              </a:rPr>
              <a:t> </a:t>
            </a:r>
            <a:endParaRPr lang="ro-RO" sz="2500" b="1" dirty="0">
              <a:solidFill>
                <a:srgbClr val="0000CF"/>
              </a:solidFill>
              <a:latin typeface="Consolas"/>
              <a:cs typeface="Consolas"/>
            </a:endParaRPr>
          </a:p>
          <a:p>
            <a:r>
              <a:rPr lang="ro-RO" sz="2500" dirty="0">
                <a:latin typeface="Consolas"/>
                <a:cs typeface="Consolas"/>
              </a:rPr>
              <a:t>  </a:t>
            </a:r>
            <a:r>
              <a:rPr lang="ro-RO" sz="2500" dirty="0">
                <a:solidFill>
                  <a:srgbClr val="000000"/>
                </a:solidFill>
                <a:latin typeface="Consolas"/>
                <a:cs typeface="Consolas"/>
              </a:rPr>
              <a:t>title </a:t>
            </a:r>
            <a:r>
              <a:rPr lang="ro-RO" sz="2500" dirty="0">
                <a:solidFill>
                  <a:srgbClr val="4E9A06"/>
                </a:solidFill>
                <a:latin typeface="Consolas"/>
                <a:cs typeface="Consolas"/>
              </a:rPr>
              <a:t>'Set SSH Protocol to 2'</a:t>
            </a:r>
          </a:p>
          <a:p>
            <a:r>
              <a:rPr lang="ro-RO" sz="2500" dirty="0">
                <a:latin typeface="Consolas"/>
                <a:cs typeface="Consolas"/>
              </a:rPr>
              <a:t>  </a:t>
            </a:r>
            <a:r>
              <a:rPr lang="ro-RO" sz="2500" dirty="0">
                <a:solidFill>
                  <a:srgbClr val="000000"/>
                </a:solidFill>
                <a:latin typeface="Consolas"/>
                <a:cs typeface="Consolas"/>
              </a:rPr>
              <a:t>desc </a:t>
            </a:r>
            <a:r>
              <a:rPr lang="ro-RO" sz="2500" dirty="0">
                <a:solidFill>
                  <a:srgbClr val="4E9A06"/>
                </a:solidFill>
                <a:latin typeface="Consolas"/>
                <a:cs typeface="Consolas"/>
              </a:rPr>
              <a:t>"</a:t>
            </a:r>
          </a:p>
          <a:p>
            <a:r>
              <a:rPr lang="ro-RO" sz="2500" dirty="0">
                <a:solidFill>
                  <a:srgbClr val="4E9A06"/>
                </a:solidFill>
                <a:latin typeface="Consolas"/>
                <a:cs typeface="Consolas"/>
              </a:rPr>
              <a:t>    SSH supports two different ...</a:t>
            </a:r>
          </a:p>
          <a:p>
            <a:r>
              <a:rPr lang="mr-IN" sz="2500" dirty="0">
                <a:solidFill>
                  <a:srgbClr val="4E9A06"/>
                </a:solidFill>
                <a:latin typeface="Consolas"/>
                <a:cs typeface="Consolas"/>
              </a:rPr>
              <a:t>  "</a:t>
            </a:r>
          </a:p>
          <a:p>
            <a:endParaRPr lang="mr-IN" sz="2500" dirty="0">
              <a:latin typeface="Consolas"/>
              <a:cs typeface="Consolas"/>
            </a:endParaRPr>
          </a:p>
          <a:p>
            <a:r>
              <a:rPr lang="en-US" sz="2500" dirty="0">
                <a:latin typeface="Consolas"/>
                <a:cs typeface="Consolas"/>
              </a:rPr>
              <a:t>  </a:t>
            </a:r>
            <a:r>
              <a:rPr lang="en-US" sz="2500" dirty="0">
                <a:solidFill>
                  <a:srgbClr val="000000"/>
                </a:solidFill>
                <a:latin typeface="Consolas"/>
                <a:cs typeface="Consolas"/>
              </a:rPr>
              <a:t>describe </a:t>
            </a:r>
            <a:r>
              <a:rPr lang="en-US" sz="2500" dirty="0" err="1">
                <a:solidFill>
                  <a:srgbClr val="000000"/>
                </a:solidFill>
                <a:latin typeface="Consolas"/>
                <a:cs typeface="Consolas"/>
              </a:rPr>
              <a:t>sshd_config</a:t>
            </a:r>
            <a:r>
              <a:rPr lang="en-US" sz="2500" dirty="0">
                <a:solidFill>
                  <a:srgbClr val="000000"/>
                </a:solidFill>
                <a:latin typeface="Consolas"/>
                <a:cs typeface="Consolas"/>
              </a:rPr>
              <a:t> </a:t>
            </a:r>
            <a:r>
              <a:rPr lang="en-US" sz="2500" b="1" dirty="0">
                <a:solidFill>
                  <a:srgbClr val="204A87"/>
                </a:solidFill>
                <a:latin typeface="Consolas"/>
                <a:cs typeface="Consolas"/>
              </a:rPr>
              <a:t>do</a:t>
            </a:r>
          </a:p>
          <a:p>
            <a:r>
              <a:rPr lang="en-US" sz="2500" dirty="0">
                <a:latin typeface="Consolas"/>
                <a:cs typeface="Consolas"/>
              </a:rPr>
              <a:t>    </a:t>
            </a:r>
            <a:r>
              <a:rPr lang="en-US" sz="2500" dirty="0">
                <a:solidFill>
                  <a:srgbClr val="000000"/>
                </a:solidFill>
                <a:latin typeface="Consolas"/>
                <a:cs typeface="Consolas"/>
              </a:rPr>
              <a:t>its</a:t>
            </a:r>
            <a:r>
              <a:rPr lang="en-US" sz="2500" b="1" dirty="0">
                <a:solidFill>
                  <a:srgbClr val="000000"/>
                </a:solidFill>
                <a:latin typeface="Consolas"/>
                <a:cs typeface="Consolas"/>
              </a:rPr>
              <a:t>(</a:t>
            </a:r>
            <a:r>
              <a:rPr lang="en-US" sz="2500" b="1" dirty="0">
                <a:solidFill>
                  <a:srgbClr val="4E9A06"/>
                </a:solidFill>
                <a:latin typeface="Consolas"/>
                <a:cs typeface="Consolas"/>
              </a:rPr>
              <a:t>'Protocol'</a:t>
            </a:r>
            <a:r>
              <a:rPr lang="en-US" sz="2500" b="1" dirty="0">
                <a:solidFill>
                  <a:srgbClr val="000000"/>
                </a:solidFill>
                <a:latin typeface="Consolas"/>
                <a:cs typeface="Consolas"/>
              </a:rPr>
              <a:t>) { should </a:t>
            </a:r>
            <a:r>
              <a:rPr lang="en-US" sz="2500" b="1" dirty="0" err="1">
                <a:solidFill>
                  <a:srgbClr val="000000"/>
                </a:solidFill>
                <a:latin typeface="Consolas"/>
                <a:cs typeface="Consolas"/>
              </a:rPr>
              <a:t>cmp</a:t>
            </a:r>
            <a:r>
              <a:rPr lang="en-US" sz="2500" b="1" dirty="0">
                <a:solidFill>
                  <a:srgbClr val="000000"/>
                </a:solidFill>
                <a:latin typeface="Consolas"/>
                <a:cs typeface="Consolas"/>
              </a:rPr>
              <a:t>(</a:t>
            </a:r>
            <a:r>
              <a:rPr lang="en-US" sz="2500" b="1" dirty="0">
                <a:solidFill>
                  <a:srgbClr val="4E9A06"/>
                </a:solidFill>
                <a:latin typeface="Consolas"/>
                <a:cs typeface="Consolas"/>
              </a:rPr>
              <a:t>'2'</a:t>
            </a:r>
            <a:r>
              <a:rPr lang="en-US" sz="2500" b="1" dirty="0">
                <a:solidFill>
                  <a:srgbClr val="000000"/>
                </a:solidFill>
                <a:latin typeface="Consolas"/>
                <a:cs typeface="Consolas"/>
              </a:rPr>
              <a:t>) }</a:t>
            </a:r>
          </a:p>
          <a:p>
            <a:r>
              <a:rPr lang="mr-IN" sz="2500" dirty="0">
                <a:latin typeface="Consolas"/>
                <a:cs typeface="Consolas"/>
              </a:rPr>
              <a:t>  </a:t>
            </a:r>
            <a:r>
              <a:rPr lang="mr-IN" sz="2500" b="1" dirty="0">
                <a:solidFill>
                  <a:srgbClr val="204A87"/>
                </a:solidFill>
                <a:latin typeface="Consolas"/>
                <a:cs typeface="Consolas"/>
              </a:rPr>
              <a:t>end</a:t>
            </a:r>
          </a:p>
          <a:p>
            <a:r>
              <a:rPr lang="en-US" sz="2500" b="1" dirty="0">
                <a:solidFill>
                  <a:srgbClr val="204A87"/>
                </a:solidFill>
                <a:latin typeface="Consolas"/>
                <a:cs typeface="Consolas"/>
              </a:rPr>
              <a:t>end</a:t>
            </a:r>
          </a:p>
          <a:p>
            <a:endParaRPr lang="en-US" sz="2500" dirty="0">
              <a:latin typeface="Consolas"/>
              <a:cs typeface="Consolas"/>
            </a:endParaRPr>
          </a:p>
        </p:txBody>
      </p:sp>
      <p:pic>
        <p:nvPicPr>
          <p:cNvPr id="9" name="Picture Placeholder 8" descr="CIS_CentOS_Linux_6_Benchmark_v1_1_0_pdf.png"/>
          <p:cNvPicPr>
            <a:picLocks noGrp="1" noChangeAspect="1"/>
          </p:cNvPicPr>
          <p:nvPr>
            <p:ph type="pic" sz="quarter" idx="11"/>
          </p:nvPr>
        </p:nvPicPr>
        <p:blipFill>
          <a:blip r:embed="rId2" cstate="print">
            <a:extLst>
              <a:ext uri="{28A0092B-C50C-407E-A947-70E740481C1C}">
                <a14:useLocalDpi xmlns:a14="http://schemas.microsoft.com/office/drawing/2010/main"/>
              </a:ext>
            </a:extLst>
          </a:blip>
          <a:srcRect l="-4073" r="-4073"/>
          <a:stretch>
            <a:fillRect/>
          </a:stretch>
        </p:blipFill>
        <p:spPr>
          <a:prstGeom prst="rect">
            <a:avLst/>
          </a:prstGeom>
        </p:spPr>
      </p:pic>
      <p:cxnSp>
        <p:nvCxnSpPr>
          <p:cNvPr id="15" name="Straight Arrow Connector 14"/>
          <p:cNvCxnSpPr/>
          <p:nvPr/>
        </p:nvCxnSpPr>
        <p:spPr>
          <a:xfrm>
            <a:off x="4133406" y="5822797"/>
            <a:ext cx="4420325" cy="320560"/>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2580379" y="3194544"/>
            <a:ext cx="6199822" cy="1151879"/>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556385" y="2116939"/>
            <a:ext cx="3686700" cy="0"/>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556384" y="2116940"/>
            <a:ext cx="3997344" cy="1200473"/>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94758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Compliance Document to </a:t>
            </a:r>
            <a:r>
              <a:rPr lang="en-US" dirty="0" err="1" smtClean="0"/>
              <a:t>InSpec</a:t>
            </a:r>
            <a:endParaRPr lang="en-US" dirty="0"/>
          </a:p>
        </p:txBody>
      </p:sp>
      <p:sp>
        <p:nvSpPr>
          <p:cNvPr id="7" name="Text Placeholder 6"/>
          <p:cNvSpPr>
            <a:spLocks noGrp="1"/>
          </p:cNvSpPr>
          <p:nvPr>
            <p:ph type="body" sz="quarter" idx="10"/>
          </p:nvPr>
        </p:nvSpPr>
        <p:spPr/>
        <p:txBody>
          <a:bodyPr>
            <a:noAutofit/>
          </a:bodyPr>
          <a:lstStyle/>
          <a:p>
            <a:r>
              <a:rPr lang="en-US" sz="2500" dirty="0">
                <a:solidFill>
                  <a:srgbClr val="000000"/>
                </a:solidFill>
                <a:latin typeface="Consolas"/>
                <a:cs typeface="Consolas"/>
              </a:rPr>
              <a:t>control </a:t>
            </a:r>
            <a:r>
              <a:rPr lang="en-US" sz="2500" dirty="0">
                <a:solidFill>
                  <a:srgbClr val="4E9A06"/>
                </a:solidFill>
                <a:latin typeface="Consolas"/>
                <a:cs typeface="Consolas"/>
              </a:rPr>
              <a:t>'ssh-6.2.1' </a:t>
            </a:r>
            <a:r>
              <a:rPr lang="en-US" sz="2500" b="1" dirty="0">
                <a:solidFill>
                  <a:srgbClr val="204A87"/>
                </a:solidFill>
                <a:latin typeface="Consolas"/>
                <a:cs typeface="Consolas"/>
              </a:rPr>
              <a:t>do</a:t>
            </a:r>
          </a:p>
          <a:p>
            <a:r>
              <a:rPr lang="ro-RO" sz="2500" dirty="0">
                <a:latin typeface="Consolas"/>
                <a:cs typeface="Consolas"/>
              </a:rPr>
              <a:t>  </a:t>
            </a:r>
            <a:r>
              <a:rPr lang="ro-RO" sz="2500" dirty="0">
                <a:solidFill>
                  <a:srgbClr val="000000"/>
                </a:solidFill>
                <a:latin typeface="Consolas"/>
                <a:cs typeface="Consolas"/>
              </a:rPr>
              <a:t>impact </a:t>
            </a:r>
            <a:r>
              <a:rPr lang="ro-RO" sz="2500" b="1" dirty="0">
                <a:solidFill>
                  <a:srgbClr val="0000CF"/>
                </a:solidFill>
                <a:latin typeface="Consolas"/>
                <a:cs typeface="Consolas"/>
              </a:rPr>
              <a:t>1</a:t>
            </a:r>
            <a:r>
              <a:rPr lang="ro-RO" sz="2500" b="1" dirty="0">
                <a:solidFill>
                  <a:srgbClr val="CE5C00"/>
                </a:solidFill>
                <a:latin typeface="Consolas"/>
                <a:cs typeface="Consolas"/>
              </a:rPr>
              <a:t>.</a:t>
            </a:r>
            <a:r>
              <a:rPr lang="ro-RO" sz="2500" b="1" dirty="0">
                <a:solidFill>
                  <a:srgbClr val="0000CF"/>
                </a:solidFill>
                <a:latin typeface="Consolas"/>
                <a:cs typeface="Consolas"/>
              </a:rPr>
              <a:t>0</a:t>
            </a:r>
          </a:p>
          <a:p>
            <a:r>
              <a:rPr lang="ro-RO" sz="2500" dirty="0">
                <a:latin typeface="Consolas"/>
                <a:cs typeface="Consolas"/>
              </a:rPr>
              <a:t>  </a:t>
            </a:r>
            <a:r>
              <a:rPr lang="ro-RO" sz="2500" dirty="0">
                <a:solidFill>
                  <a:srgbClr val="000000"/>
                </a:solidFill>
                <a:latin typeface="Consolas"/>
                <a:cs typeface="Consolas"/>
              </a:rPr>
              <a:t>title </a:t>
            </a:r>
            <a:r>
              <a:rPr lang="ro-RO" sz="2500" dirty="0">
                <a:solidFill>
                  <a:srgbClr val="4E9A06"/>
                </a:solidFill>
                <a:latin typeface="Consolas"/>
                <a:cs typeface="Consolas"/>
              </a:rPr>
              <a:t>'Set SSH Protocol to 2'</a:t>
            </a:r>
          </a:p>
          <a:p>
            <a:r>
              <a:rPr lang="ro-RO" sz="2500" dirty="0">
                <a:latin typeface="Consolas"/>
                <a:cs typeface="Consolas"/>
              </a:rPr>
              <a:t>  </a:t>
            </a:r>
            <a:r>
              <a:rPr lang="ro-RO" sz="2500" dirty="0">
                <a:solidFill>
                  <a:srgbClr val="000000"/>
                </a:solidFill>
                <a:latin typeface="Consolas"/>
                <a:cs typeface="Consolas"/>
              </a:rPr>
              <a:t>desc </a:t>
            </a:r>
            <a:r>
              <a:rPr lang="ro-RO" sz="2500" dirty="0">
                <a:solidFill>
                  <a:srgbClr val="4E9A06"/>
                </a:solidFill>
                <a:latin typeface="Consolas"/>
                <a:cs typeface="Consolas"/>
              </a:rPr>
              <a:t>"</a:t>
            </a:r>
          </a:p>
          <a:p>
            <a:r>
              <a:rPr lang="ro-RO" sz="2500" dirty="0">
                <a:solidFill>
                  <a:srgbClr val="4E9A06"/>
                </a:solidFill>
                <a:latin typeface="Consolas"/>
                <a:cs typeface="Consolas"/>
              </a:rPr>
              <a:t>    SSH supports two different ...</a:t>
            </a:r>
          </a:p>
          <a:p>
            <a:r>
              <a:rPr lang="mr-IN" sz="2500" dirty="0">
                <a:solidFill>
                  <a:srgbClr val="4E9A06"/>
                </a:solidFill>
                <a:latin typeface="Consolas"/>
                <a:cs typeface="Consolas"/>
              </a:rPr>
              <a:t>  "</a:t>
            </a:r>
          </a:p>
          <a:p>
            <a:endParaRPr lang="mr-IN" sz="2500" dirty="0">
              <a:latin typeface="Consolas"/>
              <a:cs typeface="Consolas"/>
            </a:endParaRPr>
          </a:p>
          <a:p>
            <a:r>
              <a:rPr lang="en-US" sz="2500" dirty="0">
                <a:latin typeface="Consolas"/>
                <a:cs typeface="Consolas"/>
              </a:rPr>
              <a:t>  </a:t>
            </a:r>
            <a:r>
              <a:rPr lang="en-US" sz="2500" dirty="0">
                <a:solidFill>
                  <a:srgbClr val="000000"/>
                </a:solidFill>
                <a:latin typeface="Consolas"/>
                <a:cs typeface="Consolas"/>
              </a:rPr>
              <a:t>describe </a:t>
            </a:r>
            <a:r>
              <a:rPr lang="en-US" sz="2500" dirty="0" err="1">
                <a:solidFill>
                  <a:srgbClr val="000000"/>
                </a:solidFill>
                <a:latin typeface="Consolas"/>
                <a:cs typeface="Consolas"/>
              </a:rPr>
              <a:t>sshd_config</a:t>
            </a:r>
            <a:r>
              <a:rPr lang="en-US" sz="2500" dirty="0">
                <a:solidFill>
                  <a:srgbClr val="000000"/>
                </a:solidFill>
                <a:latin typeface="Consolas"/>
                <a:cs typeface="Consolas"/>
              </a:rPr>
              <a:t> </a:t>
            </a:r>
            <a:r>
              <a:rPr lang="en-US" sz="2500" b="1" dirty="0">
                <a:solidFill>
                  <a:srgbClr val="204A87"/>
                </a:solidFill>
                <a:latin typeface="Consolas"/>
                <a:cs typeface="Consolas"/>
              </a:rPr>
              <a:t>do</a:t>
            </a:r>
          </a:p>
          <a:p>
            <a:r>
              <a:rPr lang="en-US" sz="2500" dirty="0">
                <a:latin typeface="Consolas"/>
                <a:cs typeface="Consolas"/>
              </a:rPr>
              <a:t>    </a:t>
            </a:r>
            <a:r>
              <a:rPr lang="en-US" sz="2500" dirty="0">
                <a:solidFill>
                  <a:srgbClr val="000000"/>
                </a:solidFill>
                <a:latin typeface="Consolas"/>
                <a:cs typeface="Consolas"/>
              </a:rPr>
              <a:t>its</a:t>
            </a:r>
            <a:r>
              <a:rPr lang="en-US" sz="2500" b="1" dirty="0">
                <a:solidFill>
                  <a:srgbClr val="000000"/>
                </a:solidFill>
                <a:latin typeface="Consolas"/>
                <a:cs typeface="Consolas"/>
              </a:rPr>
              <a:t>(</a:t>
            </a:r>
            <a:r>
              <a:rPr lang="en-US" sz="2500" b="1" dirty="0">
                <a:solidFill>
                  <a:srgbClr val="4E9A06"/>
                </a:solidFill>
                <a:latin typeface="Consolas"/>
                <a:cs typeface="Consolas"/>
              </a:rPr>
              <a:t>'Protocol'</a:t>
            </a:r>
            <a:r>
              <a:rPr lang="en-US" sz="2500" b="1" dirty="0">
                <a:solidFill>
                  <a:srgbClr val="000000"/>
                </a:solidFill>
                <a:latin typeface="Consolas"/>
                <a:cs typeface="Consolas"/>
              </a:rPr>
              <a:t>) { should </a:t>
            </a:r>
            <a:r>
              <a:rPr lang="en-US" sz="2500" b="1" dirty="0" err="1">
                <a:solidFill>
                  <a:srgbClr val="000000"/>
                </a:solidFill>
                <a:latin typeface="Consolas"/>
                <a:cs typeface="Consolas"/>
              </a:rPr>
              <a:t>cmp</a:t>
            </a:r>
            <a:r>
              <a:rPr lang="en-US" sz="2500" b="1" dirty="0">
                <a:solidFill>
                  <a:srgbClr val="000000"/>
                </a:solidFill>
                <a:latin typeface="Consolas"/>
                <a:cs typeface="Consolas"/>
              </a:rPr>
              <a:t>(</a:t>
            </a:r>
            <a:r>
              <a:rPr lang="en-US" sz="2500" b="1" dirty="0">
                <a:solidFill>
                  <a:srgbClr val="4E9A06"/>
                </a:solidFill>
                <a:latin typeface="Consolas"/>
                <a:cs typeface="Consolas"/>
              </a:rPr>
              <a:t>'2'</a:t>
            </a:r>
            <a:r>
              <a:rPr lang="en-US" sz="2500" b="1" dirty="0">
                <a:solidFill>
                  <a:srgbClr val="000000"/>
                </a:solidFill>
                <a:latin typeface="Consolas"/>
                <a:cs typeface="Consolas"/>
              </a:rPr>
              <a:t>) }</a:t>
            </a:r>
          </a:p>
          <a:p>
            <a:r>
              <a:rPr lang="mr-IN" sz="2500" dirty="0">
                <a:latin typeface="Consolas"/>
                <a:cs typeface="Consolas"/>
              </a:rPr>
              <a:t>  </a:t>
            </a:r>
            <a:r>
              <a:rPr lang="mr-IN" sz="2500" b="1" dirty="0">
                <a:solidFill>
                  <a:srgbClr val="204A87"/>
                </a:solidFill>
                <a:latin typeface="Consolas"/>
                <a:cs typeface="Consolas"/>
              </a:rPr>
              <a:t>end</a:t>
            </a:r>
          </a:p>
          <a:p>
            <a:r>
              <a:rPr lang="en-US" sz="2500" b="1" dirty="0">
                <a:solidFill>
                  <a:srgbClr val="204A87"/>
                </a:solidFill>
                <a:latin typeface="Consolas"/>
                <a:cs typeface="Consolas"/>
              </a:rPr>
              <a:t>end</a:t>
            </a:r>
          </a:p>
          <a:p>
            <a:endParaRPr lang="en-US" sz="2500" dirty="0">
              <a:latin typeface="Consolas"/>
              <a:cs typeface="Consolas"/>
            </a:endParaRPr>
          </a:p>
        </p:txBody>
      </p:sp>
      <p:pic>
        <p:nvPicPr>
          <p:cNvPr id="9" name="Picture Placeholder 8" descr="CIS_CentOS_Linux_6_Benchmark_v1_1_0_pdf.png"/>
          <p:cNvPicPr>
            <a:picLocks noGrp="1" noChangeAspect="1"/>
          </p:cNvPicPr>
          <p:nvPr>
            <p:ph type="pic" sz="quarter" idx="11"/>
          </p:nvPr>
        </p:nvPicPr>
        <p:blipFill>
          <a:blip r:embed="rId2" cstate="print">
            <a:extLst>
              <a:ext uri="{28A0092B-C50C-407E-A947-70E740481C1C}">
                <a14:useLocalDpi xmlns:a14="http://schemas.microsoft.com/office/drawing/2010/main"/>
              </a:ext>
            </a:extLst>
          </a:blip>
          <a:srcRect l="-4073" r="-4073"/>
          <a:stretch>
            <a:fillRect/>
          </a:stretch>
        </p:blipFill>
        <p:spPr>
          <a:prstGeom prst="rect">
            <a:avLst/>
          </a:prstGeom>
        </p:spPr>
      </p:pic>
      <p:cxnSp>
        <p:nvCxnSpPr>
          <p:cNvPr id="8" name="Straight Arrow Connector 7"/>
          <p:cNvCxnSpPr/>
          <p:nvPr/>
        </p:nvCxnSpPr>
        <p:spPr>
          <a:xfrm>
            <a:off x="4133406" y="5822797"/>
            <a:ext cx="4420325" cy="320560"/>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2580379" y="3194544"/>
            <a:ext cx="6199822" cy="1151879"/>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556385" y="2116939"/>
            <a:ext cx="3686700" cy="0"/>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4556384" y="2116940"/>
            <a:ext cx="3997344" cy="1200473"/>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9561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Shape 1342"/>
          <p:cNvSpPr txBox="1">
            <a:spLocks noGrp="1"/>
          </p:cNvSpPr>
          <p:nvPr>
            <p:ph type="title"/>
          </p:nvPr>
        </p:nvSpPr>
        <p:spPr>
          <a:xfrm>
            <a:off x="677335" y="609598"/>
            <a:ext cx="14901333" cy="738667"/>
          </a:xfrm>
          <a:prstGeom prst="rect">
            <a:avLst/>
          </a:prstGeom>
          <a:noFill/>
          <a:ln>
            <a:noFill/>
          </a:ln>
        </p:spPr>
        <p:txBody>
          <a:bodyPr lIns="121812" tIns="121812" rIns="121812" bIns="121812" anchor="t" anchorCtr="0">
            <a:noAutofit/>
          </a:bodyPr>
          <a:lstStyle/>
          <a:p>
            <a:pPr>
              <a:buClr>
                <a:schemeClr val="accent1"/>
              </a:buClr>
              <a:buSzPct val="25000"/>
            </a:pPr>
            <a:r>
              <a:rPr lang="en-US"/>
              <a:t>Differences in verifying compliance policy</a:t>
            </a:r>
          </a:p>
        </p:txBody>
      </p:sp>
      <p:sp>
        <p:nvSpPr>
          <p:cNvPr id="1343" name="Shape 1343"/>
          <p:cNvSpPr/>
          <p:nvPr/>
        </p:nvSpPr>
        <p:spPr>
          <a:xfrm>
            <a:off x="687517" y="4463158"/>
            <a:ext cx="5391465" cy="1561065"/>
          </a:xfrm>
          <a:prstGeom prst="roundRect">
            <a:avLst>
              <a:gd name="adj" fmla="val 5320"/>
            </a:avLst>
          </a:prstGeom>
          <a:solidFill>
            <a:srgbClr val="3E4346"/>
          </a:solidFill>
          <a:ln>
            <a:noFill/>
          </a:ln>
        </p:spPr>
        <p:txBody>
          <a:bodyPr lIns="162519" tIns="162519" rIns="162519" bIns="162519" anchor="t" anchorCtr="0">
            <a:noAutofit/>
          </a:bodyPr>
          <a:lstStyle/>
          <a:p>
            <a:pPr defTabSz="1625529" fontAlgn="auto">
              <a:lnSpc>
                <a:spcPct val="115000"/>
              </a:lnSpc>
              <a:spcBef>
                <a:spcPts val="0"/>
              </a:spcBef>
              <a:spcAft>
                <a:spcPts val="0"/>
              </a:spcAft>
              <a:buClr>
                <a:srgbClr val="000000"/>
              </a:buClr>
              <a:buSzPct val="100000"/>
            </a:pPr>
            <a:r>
              <a:rPr lang="en-US" sz="2000" b="1" kern="0">
                <a:solidFill>
                  <a:srgbClr val="FFFFFF"/>
                </a:solidFill>
                <a:latin typeface="Consolas"/>
                <a:ea typeface="Consolas"/>
                <a:cs typeface="Consolas"/>
                <a:sym typeface="Consolas"/>
              </a:rPr>
              <a:t> &gt; grep "^Protocol" /etc/ssh/sshd_config | sed 's/Protocol //'</a:t>
            </a:r>
          </a:p>
          <a:p>
            <a:pPr defTabSz="1625529" fontAlgn="auto">
              <a:lnSpc>
                <a:spcPct val="115000"/>
              </a:lnSpc>
              <a:spcBef>
                <a:spcPts val="0"/>
              </a:spcBef>
              <a:spcAft>
                <a:spcPts val="0"/>
              </a:spcAft>
            </a:pPr>
            <a:r>
              <a:rPr lang="en-US" sz="2000" b="1" kern="0">
                <a:solidFill>
                  <a:srgbClr val="FFFFFF"/>
                </a:solidFill>
                <a:latin typeface="Consolas"/>
                <a:ea typeface="Consolas"/>
                <a:cs typeface="Consolas"/>
                <a:sym typeface="Consolas"/>
              </a:rPr>
              <a:t> 2</a:t>
            </a:r>
          </a:p>
        </p:txBody>
      </p:sp>
      <p:sp>
        <p:nvSpPr>
          <p:cNvPr id="1344" name="Shape 1344"/>
          <p:cNvSpPr/>
          <p:nvPr/>
        </p:nvSpPr>
        <p:spPr>
          <a:xfrm>
            <a:off x="687468" y="4164489"/>
            <a:ext cx="5391467" cy="400533"/>
          </a:xfrm>
          <a:prstGeom prst="round2SameRect">
            <a:avLst>
              <a:gd name="adj1" fmla="val 16667"/>
              <a:gd name="adj2" fmla="val 0"/>
            </a:avLst>
          </a:prstGeom>
          <a:solidFill>
            <a:srgbClr val="E4E6E7"/>
          </a:solidFill>
          <a:ln>
            <a:noFill/>
          </a:ln>
        </p:spPr>
        <p:txBody>
          <a:bodyPr lIns="162519" tIns="162519" rIns="162519" bIns="162519" anchor="ctr"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45" name="Shape 1345"/>
          <p:cNvSpPr/>
          <p:nvPr/>
        </p:nvSpPr>
        <p:spPr>
          <a:xfrm>
            <a:off x="826025" y="4266340"/>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46" name="Shape 1346"/>
          <p:cNvSpPr/>
          <p:nvPr/>
        </p:nvSpPr>
        <p:spPr>
          <a:xfrm>
            <a:off x="1131980" y="4266340"/>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47" name="Shape 1347"/>
          <p:cNvSpPr/>
          <p:nvPr/>
        </p:nvSpPr>
        <p:spPr>
          <a:xfrm>
            <a:off x="1437939" y="4266340"/>
            <a:ext cx="196798"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48" name="Shape 1348"/>
          <p:cNvSpPr/>
          <p:nvPr/>
        </p:nvSpPr>
        <p:spPr>
          <a:xfrm>
            <a:off x="687467" y="1777511"/>
            <a:ext cx="14891200" cy="1734400"/>
          </a:xfrm>
          <a:prstGeom prst="rect">
            <a:avLst/>
          </a:prstGeom>
          <a:noFill/>
          <a:ln>
            <a:noFill/>
          </a:ln>
        </p:spPr>
        <p:txBody>
          <a:bodyPr lIns="0" tIns="121900" rIns="121900" bIns="121900" anchor="t" anchorCtr="0">
            <a:noAutofit/>
          </a:bodyPr>
          <a:lstStyle/>
          <a:p>
            <a:pPr indent="-124167" defTabSz="1625529" fontAlgn="auto">
              <a:lnSpc>
                <a:spcPct val="90000"/>
              </a:lnSpc>
              <a:spcBef>
                <a:spcPts val="0"/>
              </a:spcBef>
              <a:spcAft>
                <a:spcPts val="0"/>
              </a:spcAft>
              <a:buSzPct val="61111"/>
            </a:pPr>
            <a:r>
              <a:rPr lang="en-US" sz="3200" b="1" kern="0">
                <a:solidFill>
                  <a:srgbClr val="435464"/>
                </a:solidFill>
                <a:latin typeface="Raleway"/>
                <a:ea typeface="Raleway"/>
                <a:cs typeface="Raleway"/>
                <a:sym typeface="Raleway"/>
              </a:rPr>
              <a:t>DOCUMENTATION</a:t>
            </a:r>
          </a:p>
          <a:p>
            <a:pPr indent="-124167" defTabSz="1625529" fontAlgn="auto">
              <a:lnSpc>
                <a:spcPct val="90000"/>
              </a:lnSpc>
              <a:spcBef>
                <a:spcPts val="1600"/>
              </a:spcBef>
              <a:spcAft>
                <a:spcPts val="0"/>
              </a:spcAft>
            </a:pPr>
            <a:r>
              <a:rPr lang="en-US" kern="0">
                <a:solidFill>
                  <a:srgbClr val="435464"/>
                </a:solidFill>
                <a:latin typeface="Raleway"/>
                <a:ea typeface="Raleway"/>
                <a:cs typeface="Raleway"/>
                <a:sym typeface="Raleway"/>
              </a:rPr>
              <a:t>SSH supports two different protocol versions. The original version, SSHv1, was subject to a number of security issues. Please use SSHv2 instead to avoid these.</a:t>
            </a:r>
          </a:p>
        </p:txBody>
      </p:sp>
      <p:sp>
        <p:nvSpPr>
          <p:cNvPr id="1349" name="Shape 1349"/>
          <p:cNvSpPr/>
          <p:nvPr/>
        </p:nvSpPr>
        <p:spPr>
          <a:xfrm>
            <a:off x="677388" y="7098787"/>
            <a:ext cx="5391467" cy="1561067"/>
          </a:xfrm>
          <a:prstGeom prst="roundRect">
            <a:avLst>
              <a:gd name="adj" fmla="val 6414"/>
            </a:avLst>
          </a:prstGeom>
          <a:solidFill>
            <a:srgbClr val="3E4346"/>
          </a:solidFill>
          <a:ln>
            <a:noFill/>
          </a:ln>
        </p:spPr>
        <p:txBody>
          <a:bodyPr lIns="162519" tIns="162519" rIns="162519" bIns="162519" anchor="t" anchorCtr="0">
            <a:noAutofit/>
          </a:bodyPr>
          <a:lstStyle/>
          <a:p>
            <a:pPr defTabSz="1625529" fontAlgn="auto">
              <a:lnSpc>
                <a:spcPct val="115000"/>
              </a:lnSpc>
              <a:spcBef>
                <a:spcPts val="0"/>
              </a:spcBef>
              <a:spcAft>
                <a:spcPts val="0"/>
              </a:spcAft>
            </a:pPr>
            <a:r>
              <a:rPr lang="en-US" sz="2000" b="1" kern="0">
                <a:solidFill>
                  <a:srgbClr val="FFFFFF"/>
                </a:solidFill>
                <a:latin typeface="Consolas"/>
                <a:ea typeface="Consolas"/>
                <a:cs typeface="Consolas"/>
                <a:sym typeface="Consolas"/>
              </a:rPr>
              <a:t> describe sshd_config </a:t>
            </a:r>
            <a:r>
              <a:rPr lang="en-US" sz="2000" b="1" kern="0">
                <a:solidFill>
                  <a:srgbClr val="FDB714"/>
                </a:solidFill>
                <a:latin typeface="Consolas"/>
                <a:ea typeface="Consolas"/>
                <a:cs typeface="Consolas"/>
                <a:sym typeface="Consolas"/>
              </a:rPr>
              <a:t>do</a:t>
            </a:r>
          </a:p>
          <a:p>
            <a:pPr defTabSz="1625529" fontAlgn="auto">
              <a:lnSpc>
                <a:spcPct val="115000"/>
              </a:lnSpc>
              <a:spcBef>
                <a:spcPts val="0"/>
              </a:spcBef>
              <a:spcAft>
                <a:spcPts val="0"/>
              </a:spcAft>
            </a:pPr>
            <a:r>
              <a:rPr lang="en-US" sz="2000" b="1" kern="0">
                <a:solidFill>
                  <a:srgbClr val="FFFFFF"/>
                </a:solidFill>
                <a:latin typeface="Consolas"/>
                <a:ea typeface="Consolas"/>
                <a:cs typeface="Consolas"/>
                <a:sym typeface="Consolas"/>
              </a:rPr>
              <a:t>   its(</a:t>
            </a:r>
            <a:r>
              <a:rPr lang="en-US" sz="2000" b="1" kern="0">
                <a:solidFill>
                  <a:srgbClr val="5AB7B2"/>
                </a:solidFill>
                <a:latin typeface="Consolas"/>
                <a:ea typeface="Consolas"/>
                <a:cs typeface="Consolas"/>
                <a:sym typeface="Consolas"/>
              </a:rPr>
              <a:t>'Protocol'</a:t>
            </a:r>
            <a:r>
              <a:rPr lang="en-US" sz="2000" b="1" kern="0">
                <a:solidFill>
                  <a:srgbClr val="FFFFFF"/>
                </a:solidFill>
                <a:latin typeface="Consolas"/>
                <a:ea typeface="Consolas"/>
                <a:cs typeface="Consolas"/>
                <a:sym typeface="Consolas"/>
              </a:rPr>
              <a:t>) { should eq </a:t>
            </a:r>
            <a:r>
              <a:rPr lang="en-US" sz="2000" b="1" kern="0">
                <a:solidFill>
                  <a:srgbClr val="6BB2E2"/>
                </a:solidFill>
                <a:latin typeface="Consolas"/>
                <a:ea typeface="Consolas"/>
                <a:cs typeface="Consolas"/>
                <a:sym typeface="Consolas"/>
              </a:rPr>
              <a:t>2</a:t>
            </a:r>
            <a:r>
              <a:rPr lang="en-US" sz="2000" b="1" kern="0">
                <a:solidFill>
                  <a:srgbClr val="FFFFFF"/>
                </a:solidFill>
                <a:latin typeface="Consolas"/>
                <a:ea typeface="Consolas"/>
                <a:cs typeface="Consolas"/>
                <a:sym typeface="Consolas"/>
              </a:rPr>
              <a:t> }</a:t>
            </a:r>
          </a:p>
          <a:p>
            <a:pPr defTabSz="1625529" fontAlgn="auto">
              <a:lnSpc>
                <a:spcPct val="115000"/>
              </a:lnSpc>
              <a:spcBef>
                <a:spcPts val="0"/>
              </a:spcBef>
              <a:spcAft>
                <a:spcPts val="0"/>
              </a:spcAft>
            </a:pPr>
            <a:r>
              <a:rPr lang="en-US" sz="2000" b="1" kern="0">
                <a:solidFill>
                  <a:srgbClr val="FFFFFF"/>
                </a:solidFill>
                <a:latin typeface="Consolas"/>
                <a:ea typeface="Consolas"/>
                <a:cs typeface="Consolas"/>
                <a:sym typeface="Consolas"/>
              </a:rPr>
              <a:t> </a:t>
            </a:r>
            <a:r>
              <a:rPr lang="en-US" sz="2000" b="1" kern="0">
                <a:solidFill>
                  <a:srgbClr val="FDB714"/>
                </a:solidFill>
                <a:latin typeface="Consolas"/>
                <a:ea typeface="Consolas"/>
                <a:cs typeface="Consolas"/>
                <a:sym typeface="Consolas"/>
              </a:rPr>
              <a:t>end</a:t>
            </a:r>
          </a:p>
        </p:txBody>
      </p:sp>
      <p:sp>
        <p:nvSpPr>
          <p:cNvPr id="1350" name="Shape 1350"/>
          <p:cNvSpPr/>
          <p:nvPr/>
        </p:nvSpPr>
        <p:spPr>
          <a:xfrm>
            <a:off x="677336" y="6800119"/>
            <a:ext cx="5391465" cy="400533"/>
          </a:xfrm>
          <a:prstGeom prst="round2SameRect">
            <a:avLst>
              <a:gd name="adj1" fmla="val 16667"/>
              <a:gd name="adj2" fmla="val 0"/>
            </a:avLst>
          </a:prstGeom>
          <a:solidFill>
            <a:srgbClr val="E4E6E7"/>
          </a:solidFill>
          <a:ln>
            <a:noFill/>
          </a:ln>
        </p:spPr>
        <p:txBody>
          <a:bodyPr lIns="162519" tIns="162519" rIns="162519" bIns="162519" anchor="ctr"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51" name="Shape 1351"/>
          <p:cNvSpPr/>
          <p:nvPr/>
        </p:nvSpPr>
        <p:spPr>
          <a:xfrm>
            <a:off x="815892" y="6901972"/>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52" name="Shape 1352"/>
          <p:cNvSpPr/>
          <p:nvPr/>
        </p:nvSpPr>
        <p:spPr>
          <a:xfrm>
            <a:off x="1121847" y="6901972"/>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53" name="Shape 1353"/>
          <p:cNvSpPr/>
          <p:nvPr/>
        </p:nvSpPr>
        <p:spPr>
          <a:xfrm>
            <a:off x="1427805" y="6901972"/>
            <a:ext cx="196798"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54" name="Shape 1354"/>
          <p:cNvSpPr/>
          <p:nvPr/>
        </p:nvSpPr>
        <p:spPr>
          <a:xfrm>
            <a:off x="6933867" y="4485987"/>
            <a:ext cx="8644800" cy="4173867"/>
          </a:xfrm>
          <a:prstGeom prst="roundRect">
            <a:avLst>
              <a:gd name="adj" fmla="val 2132"/>
            </a:avLst>
          </a:prstGeom>
          <a:solidFill>
            <a:srgbClr val="3E4346"/>
          </a:solidFill>
          <a:ln>
            <a:noFill/>
          </a:ln>
        </p:spPr>
        <p:txBody>
          <a:bodyPr lIns="162519" tIns="162519" rIns="162519" bIns="162519" anchor="t" anchorCtr="0">
            <a:noAutofit/>
          </a:bodyPr>
          <a:lstStyle/>
          <a:p>
            <a:pPr defTabSz="1625529" fontAlgn="auto">
              <a:spcBef>
                <a:spcPts val="0"/>
              </a:spcBef>
              <a:spcAft>
                <a:spcPts val="0"/>
              </a:spcAft>
            </a:pPr>
            <a:r>
              <a:rPr lang="en-US" sz="2000" b="1" kern="0" dirty="0">
                <a:solidFill>
                  <a:srgbClr val="FFFFFF"/>
                </a:solidFill>
                <a:latin typeface="Consolas"/>
                <a:ea typeface="Consolas"/>
                <a:cs typeface="Consolas"/>
                <a:sym typeface="Consolas"/>
              </a:rPr>
              <a:t>control </a:t>
            </a:r>
            <a:r>
              <a:rPr lang="en-US" sz="2000" b="1" kern="0" dirty="0">
                <a:solidFill>
                  <a:srgbClr val="5AB7B2"/>
                </a:solidFill>
                <a:latin typeface="Consolas"/>
                <a:ea typeface="Consolas"/>
                <a:cs typeface="Consolas"/>
                <a:sym typeface="Consolas"/>
              </a:rPr>
              <a:t>'ssh-1234'</a:t>
            </a:r>
            <a:r>
              <a:rPr lang="en-US" sz="2000" b="1" kern="0" dirty="0">
                <a:solidFill>
                  <a:srgbClr val="FFFFFF"/>
                </a:solidFill>
                <a:latin typeface="Consolas"/>
                <a:ea typeface="Consolas"/>
                <a:cs typeface="Consolas"/>
                <a:sym typeface="Consolas"/>
              </a:rPr>
              <a:t> </a:t>
            </a:r>
            <a:r>
              <a:rPr lang="en-US" sz="2000" b="1" kern="0" dirty="0">
                <a:solidFill>
                  <a:srgbClr val="FDB714"/>
                </a:solidFill>
                <a:latin typeface="Consolas"/>
                <a:ea typeface="Consolas"/>
                <a:cs typeface="Consolas"/>
                <a:sym typeface="Consolas"/>
              </a:rPr>
              <a:t>do</a:t>
            </a:r>
          </a:p>
          <a:p>
            <a:pPr defTabSz="1625529" fontAlgn="auto">
              <a:spcBef>
                <a:spcPts val="0"/>
              </a:spcBef>
              <a:spcAft>
                <a:spcPts val="0"/>
              </a:spcAft>
            </a:pPr>
            <a:r>
              <a:rPr lang="en-US" sz="2000" b="1" kern="0" dirty="0">
                <a:solidFill>
                  <a:srgbClr val="FFFFFF"/>
                </a:solidFill>
                <a:latin typeface="Consolas"/>
                <a:ea typeface="Consolas"/>
                <a:cs typeface="Consolas"/>
                <a:sym typeface="Consolas"/>
              </a:rPr>
              <a:t>  impact </a:t>
            </a:r>
            <a:r>
              <a:rPr lang="en-US" sz="2000" b="1" kern="0" dirty="0">
                <a:solidFill>
                  <a:srgbClr val="6BB2E2"/>
                </a:solidFill>
                <a:latin typeface="Consolas"/>
                <a:ea typeface="Consolas"/>
                <a:cs typeface="Consolas"/>
                <a:sym typeface="Consolas"/>
              </a:rPr>
              <a:t>1.0</a:t>
            </a:r>
          </a:p>
          <a:p>
            <a:pPr defTabSz="1625529" fontAlgn="auto">
              <a:spcBef>
                <a:spcPts val="0"/>
              </a:spcBef>
              <a:spcAft>
                <a:spcPts val="0"/>
              </a:spcAft>
            </a:pPr>
            <a:r>
              <a:rPr lang="en-US" sz="2000" b="1" kern="0" dirty="0">
                <a:solidFill>
                  <a:srgbClr val="FFFFFF"/>
                </a:solidFill>
                <a:latin typeface="Consolas"/>
                <a:ea typeface="Consolas"/>
                <a:cs typeface="Consolas"/>
                <a:sym typeface="Consolas"/>
              </a:rPr>
              <a:t>  title </a:t>
            </a:r>
            <a:r>
              <a:rPr lang="en-US" sz="2000" b="1" kern="0" dirty="0">
                <a:solidFill>
                  <a:srgbClr val="5AB7B2"/>
                </a:solidFill>
                <a:latin typeface="Consolas"/>
                <a:ea typeface="Consolas"/>
                <a:cs typeface="Consolas"/>
                <a:sym typeface="Consolas"/>
              </a:rPr>
              <a:t>'Server: Set protocol version to SSHv2'</a:t>
            </a:r>
          </a:p>
          <a:p>
            <a:pPr defTabSz="1625529" fontAlgn="auto">
              <a:spcBef>
                <a:spcPts val="0"/>
              </a:spcBef>
              <a:spcAft>
                <a:spcPts val="0"/>
              </a:spcAft>
            </a:pPr>
            <a:r>
              <a:rPr lang="en-US" sz="2000" b="1" kern="0" dirty="0">
                <a:solidFill>
                  <a:srgbClr val="FFFFFF"/>
                </a:solidFill>
                <a:latin typeface="Consolas"/>
                <a:ea typeface="Consolas"/>
                <a:cs typeface="Consolas"/>
                <a:sym typeface="Consolas"/>
              </a:rPr>
              <a:t>  </a:t>
            </a:r>
            <a:r>
              <a:rPr lang="en-US" sz="2000" b="1" kern="0" dirty="0" err="1">
                <a:solidFill>
                  <a:srgbClr val="FFFFFF"/>
                </a:solidFill>
                <a:latin typeface="Consolas"/>
                <a:ea typeface="Consolas"/>
                <a:cs typeface="Consolas"/>
                <a:sym typeface="Consolas"/>
              </a:rPr>
              <a:t>desc</a:t>
            </a:r>
            <a:r>
              <a:rPr lang="en-US" sz="2000" b="1" kern="0" dirty="0">
                <a:solidFill>
                  <a:srgbClr val="FFFFFF"/>
                </a:solidFill>
                <a:latin typeface="Consolas"/>
                <a:ea typeface="Consolas"/>
                <a:cs typeface="Consolas"/>
                <a:sym typeface="Consolas"/>
              </a:rPr>
              <a:t> </a:t>
            </a:r>
            <a:r>
              <a:rPr lang="en-US" sz="2000" b="1" kern="0" dirty="0">
                <a:solidFill>
                  <a:srgbClr val="5AB7B2"/>
                </a:solidFill>
                <a:latin typeface="Consolas"/>
                <a:ea typeface="Consolas"/>
                <a:cs typeface="Consolas"/>
                <a:sym typeface="Consolas"/>
              </a:rPr>
              <a:t>"</a:t>
            </a:r>
          </a:p>
          <a:p>
            <a:pPr defTabSz="1625529" fontAlgn="auto">
              <a:spcBef>
                <a:spcPts val="0"/>
              </a:spcBef>
              <a:spcAft>
                <a:spcPts val="0"/>
              </a:spcAft>
            </a:pPr>
            <a:r>
              <a:rPr lang="en-US" sz="2000" b="1" kern="0" dirty="0">
                <a:solidFill>
                  <a:srgbClr val="5AB7B2"/>
                </a:solidFill>
                <a:latin typeface="Consolas"/>
                <a:ea typeface="Consolas"/>
                <a:cs typeface="Consolas"/>
                <a:sym typeface="Consolas"/>
              </a:rPr>
              <a:t>    Set the SSH protocol version to 2. Don't use legacy</a:t>
            </a:r>
          </a:p>
          <a:p>
            <a:pPr defTabSz="1625529" fontAlgn="auto">
              <a:spcBef>
                <a:spcPts val="0"/>
              </a:spcBef>
              <a:spcAft>
                <a:spcPts val="0"/>
              </a:spcAft>
            </a:pPr>
            <a:r>
              <a:rPr lang="en-US" sz="2000" b="1" kern="0" dirty="0">
                <a:solidFill>
                  <a:srgbClr val="5AB7B2"/>
                </a:solidFill>
                <a:latin typeface="Consolas"/>
                <a:ea typeface="Consolas"/>
                <a:cs typeface="Consolas"/>
                <a:sym typeface="Consolas"/>
              </a:rPr>
              <a:t>    insecure SSHv1 connections anymore...</a:t>
            </a:r>
          </a:p>
          <a:p>
            <a:pPr defTabSz="1625529" fontAlgn="auto">
              <a:spcBef>
                <a:spcPts val="0"/>
              </a:spcBef>
              <a:spcAft>
                <a:spcPts val="0"/>
              </a:spcAft>
            </a:pPr>
            <a:r>
              <a:rPr lang="en-US" sz="2000" b="1" kern="0" dirty="0">
                <a:solidFill>
                  <a:srgbClr val="5AB7B2"/>
                </a:solidFill>
                <a:latin typeface="Consolas"/>
                <a:ea typeface="Consolas"/>
                <a:cs typeface="Consolas"/>
                <a:sym typeface="Consolas"/>
              </a:rPr>
              <a:t>  "</a:t>
            </a:r>
          </a:p>
          <a:p>
            <a:pPr defTabSz="1625529" fontAlgn="auto">
              <a:spcBef>
                <a:spcPts val="0"/>
              </a:spcBef>
              <a:spcAft>
                <a:spcPts val="0"/>
              </a:spcAft>
            </a:pPr>
            <a:endParaRPr sz="2000" b="1" kern="0" dirty="0">
              <a:solidFill>
                <a:srgbClr val="FFFFFF"/>
              </a:solidFill>
              <a:latin typeface="Consolas"/>
              <a:ea typeface="Consolas"/>
              <a:cs typeface="Consolas"/>
              <a:sym typeface="Consolas"/>
            </a:endParaRPr>
          </a:p>
          <a:p>
            <a:pPr defTabSz="1625529" fontAlgn="auto">
              <a:spcBef>
                <a:spcPts val="0"/>
              </a:spcBef>
              <a:spcAft>
                <a:spcPts val="0"/>
              </a:spcAft>
            </a:pPr>
            <a:r>
              <a:rPr lang="en-US" sz="2000" b="1" kern="0" dirty="0">
                <a:solidFill>
                  <a:srgbClr val="FFFFFF"/>
                </a:solidFill>
                <a:latin typeface="Consolas"/>
                <a:ea typeface="Consolas"/>
                <a:cs typeface="Consolas"/>
                <a:sym typeface="Consolas"/>
              </a:rPr>
              <a:t>  describe </a:t>
            </a:r>
            <a:r>
              <a:rPr lang="en-US" sz="2000" b="1" kern="0" dirty="0" err="1">
                <a:solidFill>
                  <a:srgbClr val="FFFFFF"/>
                </a:solidFill>
                <a:latin typeface="Consolas"/>
                <a:ea typeface="Consolas"/>
                <a:cs typeface="Consolas"/>
                <a:sym typeface="Consolas"/>
              </a:rPr>
              <a:t>sshd_config</a:t>
            </a:r>
            <a:r>
              <a:rPr lang="en-US" sz="2000" b="1" kern="0" dirty="0">
                <a:solidFill>
                  <a:srgbClr val="FFFFFF"/>
                </a:solidFill>
                <a:latin typeface="Consolas"/>
                <a:ea typeface="Consolas"/>
                <a:cs typeface="Consolas"/>
                <a:sym typeface="Consolas"/>
              </a:rPr>
              <a:t> </a:t>
            </a:r>
            <a:r>
              <a:rPr lang="en-US" sz="2000" b="1" kern="0" dirty="0">
                <a:solidFill>
                  <a:srgbClr val="FDB714"/>
                </a:solidFill>
                <a:latin typeface="Consolas"/>
                <a:ea typeface="Consolas"/>
                <a:cs typeface="Consolas"/>
                <a:sym typeface="Consolas"/>
              </a:rPr>
              <a:t>do</a:t>
            </a:r>
          </a:p>
          <a:p>
            <a:pPr defTabSz="1625529" fontAlgn="auto">
              <a:spcBef>
                <a:spcPts val="0"/>
              </a:spcBef>
              <a:spcAft>
                <a:spcPts val="0"/>
              </a:spcAft>
            </a:pPr>
            <a:r>
              <a:rPr lang="en-US" sz="2000" b="1" kern="0" dirty="0">
                <a:solidFill>
                  <a:srgbClr val="FFFFFF"/>
                </a:solidFill>
                <a:latin typeface="Consolas"/>
                <a:ea typeface="Consolas"/>
                <a:cs typeface="Consolas"/>
                <a:sym typeface="Consolas"/>
              </a:rPr>
              <a:t>   its(</a:t>
            </a:r>
            <a:r>
              <a:rPr lang="en-US" sz="2000" b="1" kern="0" dirty="0">
                <a:solidFill>
                  <a:srgbClr val="5AB7B2"/>
                </a:solidFill>
                <a:latin typeface="Consolas"/>
                <a:ea typeface="Consolas"/>
                <a:cs typeface="Consolas"/>
                <a:sym typeface="Consolas"/>
              </a:rPr>
              <a:t>'Protocol'</a:t>
            </a:r>
            <a:r>
              <a:rPr lang="en-US" sz="2000" b="1" kern="0" dirty="0">
                <a:solidFill>
                  <a:srgbClr val="FFFFFF"/>
                </a:solidFill>
                <a:latin typeface="Consolas"/>
                <a:ea typeface="Consolas"/>
                <a:cs typeface="Consolas"/>
                <a:sym typeface="Consolas"/>
              </a:rPr>
              <a:t>) { should </a:t>
            </a:r>
            <a:r>
              <a:rPr lang="en-US" sz="2000" b="1" kern="0" dirty="0" err="1">
                <a:solidFill>
                  <a:srgbClr val="FFFFFF"/>
                </a:solidFill>
                <a:latin typeface="Consolas"/>
                <a:ea typeface="Consolas"/>
                <a:cs typeface="Consolas"/>
                <a:sym typeface="Consolas"/>
              </a:rPr>
              <a:t>eq</a:t>
            </a:r>
            <a:r>
              <a:rPr lang="en-US" sz="2000" b="1" kern="0" dirty="0">
                <a:solidFill>
                  <a:srgbClr val="FFFFFF"/>
                </a:solidFill>
                <a:latin typeface="Consolas"/>
                <a:ea typeface="Consolas"/>
                <a:cs typeface="Consolas"/>
                <a:sym typeface="Consolas"/>
              </a:rPr>
              <a:t> </a:t>
            </a:r>
            <a:r>
              <a:rPr lang="en-US" sz="2000" b="1" kern="0" dirty="0">
                <a:solidFill>
                  <a:srgbClr val="6BB2E2"/>
                </a:solidFill>
                <a:latin typeface="Consolas"/>
                <a:ea typeface="Consolas"/>
                <a:cs typeface="Consolas"/>
                <a:sym typeface="Consolas"/>
              </a:rPr>
              <a:t>2</a:t>
            </a:r>
            <a:r>
              <a:rPr lang="en-US" sz="2000" b="1" kern="0" dirty="0">
                <a:solidFill>
                  <a:srgbClr val="FFFFFF"/>
                </a:solidFill>
                <a:latin typeface="Consolas"/>
                <a:ea typeface="Consolas"/>
                <a:cs typeface="Consolas"/>
                <a:sym typeface="Consolas"/>
              </a:rPr>
              <a:t> }</a:t>
            </a:r>
          </a:p>
          <a:p>
            <a:pPr defTabSz="1625529" fontAlgn="auto">
              <a:spcBef>
                <a:spcPts val="0"/>
              </a:spcBef>
              <a:spcAft>
                <a:spcPts val="0"/>
              </a:spcAft>
            </a:pPr>
            <a:r>
              <a:rPr lang="en-US" sz="2000" b="1" kern="0" dirty="0">
                <a:solidFill>
                  <a:srgbClr val="FFFFFF"/>
                </a:solidFill>
                <a:latin typeface="Consolas"/>
                <a:ea typeface="Consolas"/>
                <a:cs typeface="Consolas"/>
                <a:sym typeface="Consolas"/>
              </a:rPr>
              <a:t>  </a:t>
            </a:r>
            <a:r>
              <a:rPr lang="en-US" sz="2000" b="1" kern="0" dirty="0">
                <a:solidFill>
                  <a:srgbClr val="FDB714"/>
                </a:solidFill>
                <a:latin typeface="Consolas"/>
                <a:ea typeface="Consolas"/>
                <a:cs typeface="Consolas"/>
                <a:sym typeface="Consolas"/>
              </a:rPr>
              <a:t>end</a:t>
            </a:r>
          </a:p>
          <a:p>
            <a:pPr defTabSz="1625529" fontAlgn="auto">
              <a:spcBef>
                <a:spcPts val="0"/>
              </a:spcBef>
              <a:spcAft>
                <a:spcPts val="0"/>
              </a:spcAft>
            </a:pPr>
            <a:r>
              <a:rPr lang="en-US" sz="2000" b="1" kern="0" dirty="0">
                <a:solidFill>
                  <a:srgbClr val="FDB714"/>
                </a:solidFill>
                <a:latin typeface="Consolas"/>
                <a:ea typeface="Consolas"/>
                <a:cs typeface="Consolas"/>
                <a:sym typeface="Consolas"/>
              </a:rPr>
              <a:t>end</a:t>
            </a:r>
          </a:p>
          <a:p>
            <a:pPr defTabSz="1625529" fontAlgn="auto">
              <a:spcBef>
                <a:spcPts val="0"/>
              </a:spcBef>
              <a:spcAft>
                <a:spcPts val="0"/>
              </a:spcAft>
            </a:pPr>
            <a:endParaRPr sz="2000" b="1" kern="0" dirty="0">
              <a:solidFill>
                <a:srgbClr val="FFFFFF"/>
              </a:solidFill>
              <a:latin typeface="Consolas"/>
              <a:ea typeface="Consolas"/>
              <a:cs typeface="Consolas"/>
              <a:sym typeface="Consolas"/>
            </a:endParaRPr>
          </a:p>
        </p:txBody>
      </p:sp>
      <p:sp>
        <p:nvSpPr>
          <p:cNvPr id="1355" name="Shape 1355"/>
          <p:cNvSpPr/>
          <p:nvPr/>
        </p:nvSpPr>
        <p:spPr>
          <a:xfrm>
            <a:off x="6933778" y="4187319"/>
            <a:ext cx="8644800" cy="400533"/>
          </a:xfrm>
          <a:prstGeom prst="round2SameRect">
            <a:avLst>
              <a:gd name="adj1" fmla="val 16667"/>
              <a:gd name="adj2" fmla="val 0"/>
            </a:avLst>
          </a:prstGeom>
          <a:solidFill>
            <a:srgbClr val="E4E6E7"/>
          </a:solidFill>
          <a:ln>
            <a:noFill/>
          </a:ln>
        </p:spPr>
        <p:txBody>
          <a:bodyPr lIns="162519" tIns="162519" rIns="162519" bIns="162519" anchor="ctr"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56" name="Shape 1356"/>
          <p:cNvSpPr/>
          <p:nvPr/>
        </p:nvSpPr>
        <p:spPr>
          <a:xfrm>
            <a:off x="7072336" y="4289172"/>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57" name="Shape 1357"/>
          <p:cNvSpPr/>
          <p:nvPr/>
        </p:nvSpPr>
        <p:spPr>
          <a:xfrm>
            <a:off x="7378292" y="4289172"/>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58" name="Shape 1358"/>
          <p:cNvSpPr/>
          <p:nvPr/>
        </p:nvSpPr>
        <p:spPr>
          <a:xfrm>
            <a:off x="7684247" y="4289172"/>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59" name="Shape 1359"/>
          <p:cNvSpPr txBox="1"/>
          <p:nvPr/>
        </p:nvSpPr>
        <p:spPr>
          <a:xfrm>
            <a:off x="677335" y="3722352"/>
            <a:ext cx="5333333" cy="400533"/>
          </a:xfrm>
          <a:prstGeom prst="rect">
            <a:avLst/>
          </a:prstGeom>
          <a:noFill/>
          <a:ln>
            <a:noFill/>
          </a:ln>
        </p:spPr>
        <p:txBody>
          <a:bodyPr lIns="162519" tIns="162519" rIns="162519" bIns="162519" anchor="ctr" anchorCtr="0">
            <a:noAutofit/>
          </a:bodyPr>
          <a:lstStyle/>
          <a:p>
            <a:pPr defTabSz="1625529" fontAlgn="auto">
              <a:lnSpc>
                <a:spcPct val="90000"/>
              </a:lnSpc>
              <a:spcBef>
                <a:spcPts val="0"/>
              </a:spcBef>
              <a:spcAft>
                <a:spcPts val="0"/>
              </a:spcAft>
            </a:pPr>
            <a:r>
              <a:rPr lang="en-US" sz="2100" b="1" kern="0">
                <a:solidFill>
                  <a:srgbClr val="F18B21"/>
                </a:solidFill>
                <a:latin typeface="Raleway"/>
                <a:ea typeface="Raleway"/>
                <a:cs typeface="Raleway"/>
                <a:sym typeface="Raleway"/>
              </a:rPr>
              <a:t>SCRIPTING TOOLS</a:t>
            </a:r>
          </a:p>
        </p:txBody>
      </p:sp>
      <p:sp>
        <p:nvSpPr>
          <p:cNvPr id="1360" name="Shape 1360"/>
          <p:cNvSpPr txBox="1"/>
          <p:nvPr/>
        </p:nvSpPr>
        <p:spPr>
          <a:xfrm>
            <a:off x="677335" y="6361241"/>
            <a:ext cx="5333333" cy="400533"/>
          </a:xfrm>
          <a:prstGeom prst="rect">
            <a:avLst/>
          </a:prstGeom>
          <a:noFill/>
          <a:ln>
            <a:noFill/>
          </a:ln>
        </p:spPr>
        <p:txBody>
          <a:bodyPr lIns="162519" tIns="162519" rIns="162519" bIns="162519" anchor="ctr" anchorCtr="0">
            <a:noAutofit/>
          </a:bodyPr>
          <a:lstStyle/>
          <a:p>
            <a:pPr defTabSz="1625529" fontAlgn="auto">
              <a:lnSpc>
                <a:spcPct val="90000"/>
              </a:lnSpc>
              <a:spcBef>
                <a:spcPts val="0"/>
              </a:spcBef>
              <a:spcAft>
                <a:spcPts val="0"/>
              </a:spcAft>
            </a:pPr>
            <a:r>
              <a:rPr lang="en-US" sz="2100" b="1" kern="0">
                <a:solidFill>
                  <a:srgbClr val="F18B21"/>
                </a:solidFill>
                <a:latin typeface="Raleway"/>
                <a:ea typeface="Raleway"/>
                <a:cs typeface="Raleway"/>
                <a:sym typeface="Raleway"/>
              </a:rPr>
              <a:t>COMPLIANCE LANGUAGE</a:t>
            </a:r>
          </a:p>
        </p:txBody>
      </p:sp>
      <p:sp>
        <p:nvSpPr>
          <p:cNvPr id="1361" name="Shape 1361"/>
          <p:cNvSpPr txBox="1"/>
          <p:nvPr/>
        </p:nvSpPr>
        <p:spPr>
          <a:xfrm>
            <a:off x="6933867" y="3717086"/>
            <a:ext cx="5333333" cy="400533"/>
          </a:xfrm>
          <a:prstGeom prst="rect">
            <a:avLst/>
          </a:prstGeom>
          <a:noFill/>
          <a:ln>
            <a:noFill/>
          </a:ln>
        </p:spPr>
        <p:txBody>
          <a:bodyPr lIns="162519" tIns="162519" rIns="162519" bIns="162519" anchor="ctr" anchorCtr="0">
            <a:noAutofit/>
          </a:bodyPr>
          <a:lstStyle/>
          <a:p>
            <a:pPr defTabSz="1625529" fontAlgn="auto">
              <a:lnSpc>
                <a:spcPct val="90000"/>
              </a:lnSpc>
              <a:spcBef>
                <a:spcPts val="0"/>
              </a:spcBef>
              <a:spcAft>
                <a:spcPts val="0"/>
              </a:spcAft>
            </a:pPr>
            <a:r>
              <a:rPr lang="en-US" sz="2100" b="1" kern="0">
                <a:solidFill>
                  <a:srgbClr val="F18B21"/>
                </a:solidFill>
                <a:latin typeface="Raleway"/>
                <a:ea typeface="Raleway"/>
                <a:cs typeface="Raleway"/>
                <a:sym typeface="Raleway"/>
              </a:rPr>
              <a:t>COMPLIANCE LANGUAGE</a:t>
            </a:r>
          </a:p>
        </p:txBody>
      </p:sp>
    </p:spTree>
    <p:extLst>
      <p:ext uri="{BB962C8B-B14F-4D97-AF65-F5344CB8AC3E}">
        <p14:creationId xmlns:p14="http://schemas.microsoft.com/office/powerpoint/2010/main" val="118861862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66"/>
        <p:cNvGrpSpPr/>
        <p:nvPr/>
      </p:nvGrpSpPr>
      <p:grpSpPr>
        <a:xfrm>
          <a:off x="0" y="0"/>
          <a:ext cx="0" cy="0"/>
          <a:chOff x="0" y="0"/>
          <a:chExt cx="0" cy="0"/>
        </a:xfrm>
      </p:grpSpPr>
      <p:sp>
        <p:nvSpPr>
          <p:cNvPr id="1367" name="Shape 1367"/>
          <p:cNvSpPr txBox="1">
            <a:spLocks noGrp="1"/>
          </p:cNvSpPr>
          <p:nvPr>
            <p:ph type="body" idx="1"/>
          </p:nvPr>
        </p:nvSpPr>
        <p:spPr>
          <a:xfrm>
            <a:off x="677333" y="2167468"/>
            <a:ext cx="5110400"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b="1"/>
              <a:t>ONE LANGUAGE</a:t>
            </a:r>
          </a:p>
        </p:txBody>
      </p:sp>
      <p:sp>
        <p:nvSpPr>
          <p:cNvPr id="1368" name="Shape 1368"/>
          <p:cNvSpPr txBox="1">
            <a:spLocks noGrp="1"/>
          </p:cNvSpPr>
          <p:nvPr>
            <p:ph type="title"/>
          </p:nvPr>
        </p:nvSpPr>
        <p:spPr>
          <a:xfrm>
            <a:off x="677335" y="609598"/>
            <a:ext cx="14901333" cy="738667"/>
          </a:xfrm>
          <a:prstGeom prst="rect">
            <a:avLst/>
          </a:prstGeom>
          <a:noFill/>
          <a:ln>
            <a:noFill/>
          </a:ln>
        </p:spPr>
        <p:txBody>
          <a:bodyPr lIns="121812" tIns="121812" rIns="121812" bIns="121812" anchor="t" anchorCtr="0">
            <a:noAutofit/>
          </a:bodyPr>
          <a:lstStyle/>
          <a:p>
            <a:pPr>
              <a:buClr>
                <a:schemeClr val="accent1"/>
              </a:buClr>
              <a:buSzPct val="25000"/>
            </a:pPr>
            <a:r>
              <a:rPr lang="en-US"/>
              <a:t>InSpec</a:t>
            </a:r>
          </a:p>
        </p:txBody>
      </p:sp>
      <p:pic>
        <p:nvPicPr>
          <p:cNvPr id="1369" name="Shape 1369" descr="Image result for linux"/>
          <p:cNvPicPr preferRelativeResize="0"/>
          <p:nvPr/>
        </p:nvPicPr>
        <p:blipFill>
          <a:blip r:embed="rId3">
            <a:alphaModFix/>
          </a:blip>
          <a:stretch>
            <a:fillRect/>
          </a:stretch>
        </p:blipFill>
        <p:spPr>
          <a:xfrm>
            <a:off x="677336" y="2911022"/>
            <a:ext cx="2229556" cy="1232889"/>
          </a:xfrm>
          <a:prstGeom prst="rect">
            <a:avLst/>
          </a:prstGeom>
          <a:noFill/>
          <a:ln>
            <a:noFill/>
          </a:ln>
        </p:spPr>
      </p:pic>
      <p:pic>
        <p:nvPicPr>
          <p:cNvPr id="1370" name="Shape 1370" descr="Image result for windows"/>
          <p:cNvPicPr preferRelativeResize="0"/>
          <p:nvPr/>
        </p:nvPicPr>
        <p:blipFill>
          <a:blip r:embed="rId4">
            <a:alphaModFix/>
          </a:blip>
          <a:stretch>
            <a:fillRect/>
          </a:stretch>
        </p:blipFill>
        <p:spPr>
          <a:xfrm>
            <a:off x="677334" y="4386424"/>
            <a:ext cx="2918620" cy="642089"/>
          </a:xfrm>
          <a:prstGeom prst="rect">
            <a:avLst/>
          </a:prstGeom>
          <a:noFill/>
          <a:ln>
            <a:noFill/>
          </a:ln>
        </p:spPr>
      </p:pic>
      <p:pic>
        <p:nvPicPr>
          <p:cNvPr id="1371" name="Shape 1371" descr="Image result for bsd"/>
          <p:cNvPicPr preferRelativeResize="0"/>
          <p:nvPr/>
        </p:nvPicPr>
        <p:blipFill>
          <a:blip r:embed="rId5">
            <a:alphaModFix/>
          </a:blip>
          <a:stretch>
            <a:fillRect/>
          </a:stretch>
        </p:blipFill>
        <p:spPr>
          <a:xfrm>
            <a:off x="677333" y="5479558"/>
            <a:ext cx="2524800" cy="911020"/>
          </a:xfrm>
          <a:prstGeom prst="rect">
            <a:avLst/>
          </a:prstGeom>
          <a:noFill/>
          <a:ln>
            <a:noFill/>
          </a:ln>
        </p:spPr>
      </p:pic>
      <p:pic>
        <p:nvPicPr>
          <p:cNvPr id="1372" name="Shape 1372"/>
          <p:cNvPicPr preferRelativeResize="0"/>
          <p:nvPr/>
        </p:nvPicPr>
        <p:blipFill>
          <a:blip r:embed="rId6">
            <a:alphaModFix/>
          </a:blip>
          <a:stretch>
            <a:fillRect/>
          </a:stretch>
        </p:blipFill>
        <p:spPr>
          <a:xfrm>
            <a:off x="677333" y="6669557"/>
            <a:ext cx="2439154" cy="411111"/>
          </a:xfrm>
          <a:prstGeom prst="rect">
            <a:avLst/>
          </a:prstGeom>
          <a:noFill/>
          <a:ln>
            <a:noFill/>
          </a:ln>
        </p:spPr>
      </p:pic>
      <p:pic>
        <p:nvPicPr>
          <p:cNvPr id="1373" name="Shape 1373" descr="Image result for aix logo"/>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77333" y="7260414"/>
            <a:ext cx="1010311" cy="1010311"/>
          </a:xfrm>
          <a:prstGeom prst="rect">
            <a:avLst/>
          </a:prstGeom>
          <a:noFill/>
          <a:ln>
            <a:noFill/>
          </a:ln>
        </p:spPr>
      </p:pic>
      <p:sp>
        <p:nvSpPr>
          <p:cNvPr id="1374" name="Shape 1374"/>
          <p:cNvSpPr txBox="1">
            <a:spLocks noGrp="1"/>
          </p:cNvSpPr>
          <p:nvPr>
            <p:ph type="body" idx="1"/>
          </p:nvPr>
        </p:nvSpPr>
        <p:spPr>
          <a:xfrm>
            <a:off x="5702178" y="2167468"/>
            <a:ext cx="5110400"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InSpec for Windows</a:t>
            </a:r>
          </a:p>
        </p:txBody>
      </p:sp>
      <p:sp>
        <p:nvSpPr>
          <p:cNvPr id="1375" name="Shape 1375"/>
          <p:cNvSpPr/>
          <p:nvPr/>
        </p:nvSpPr>
        <p:spPr>
          <a:xfrm>
            <a:off x="5702268" y="3074220"/>
            <a:ext cx="9396267" cy="4564267"/>
          </a:xfrm>
          <a:prstGeom prst="roundRect">
            <a:avLst>
              <a:gd name="adj" fmla="val 2132"/>
            </a:avLst>
          </a:prstGeom>
          <a:solidFill>
            <a:srgbClr val="3E4346"/>
          </a:solidFill>
          <a:ln>
            <a:noFill/>
          </a:ln>
        </p:spPr>
        <p:txBody>
          <a:bodyPr lIns="162519" tIns="162519" rIns="162519" bIns="162519" anchor="t" anchorCtr="0">
            <a:noAutofit/>
          </a:bodyPr>
          <a:lstStyle/>
          <a:p>
            <a:pPr defTabSz="1625529" fontAlgn="auto">
              <a:spcBef>
                <a:spcPts val="0"/>
              </a:spcBef>
              <a:spcAft>
                <a:spcPts val="0"/>
              </a:spcAft>
            </a:pPr>
            <a:r>
              <a:rPr lang="en-US" sz="2000" b="1" kern="0">
                <a:solidFill>
                  <a:srgbClr val="FFFFFF"/>
                </a:solidFill>
                <a:latin typeface="Consolas"/>
                <a:ea typeface="Consolas"/>
                <a:cs typeface="Consolas"/>
                <a:sym typeface="Consolas"/>
              </a:rPr>
              <a:t>control </a:t>
            </a:r>
            <a:r>
              <a:rPr lang="en-US" sz="2000" b="1" kern="0">
                <a:solidFill>
                  <a:srgbClr val="5AB7B2"/>
                </a:solidFill>
                <a:latin typeface="Consolas"/>
                <a:ea typeface="Consolas"/>
                <a:cs typeface="Consolas"/>
                <a:sym typeface="Consolas"/>
              </a:rPr>
              <a:t>'windows-base-201'</a:t>
            </a:r>
            <a:r>
              <a:rPr lang="en-US" sz="2000" b="1" kern="0">
                <a:solidFill>
                  <a:srgbClr val="FFFFFF"/>
                </a:solidFill>
                <a:latin typeface="Consolas"/>
                <a:ea typeface="Consolas"/>
                <a:cs typeface="Consolas"/>
                <a:sym typeface="Consolas"/>
              </a:rPr>
              <a:t> </a:t>
            </a:r>
            <a:r>
              <a:rPr lang="en-US" sz="2000" b="1" kern="0">
                <a:solidFill>
                  <a:srgbClr val="FDB714"/>
                </a:solidFill>
                <a:latin typeface="Consolas"/>
                <a:ea typeface="Consolas"/>
                <a:cs typeface="Consolas"/>
                <a:sym typeface="Consolas"/>
              </a:rPr>
              <a:t>do</a:t>
            </a:r>
          </a:p>
          <a:p>
            <a:pPr defTabSz="1625529" fontAlgn="auto">
              <a:spcBef>
                <a:spcPts val="0"/>
              </a:spcBef>
              <a:spcAft>
                <a:spcPts val="0"/>
              </a:spcAft>
            </a:pPr>
            <a:r>
              <a:rPr lang="en-US" sz="2000" b="1" kern="0">
                <a:solidFill>
                  <a:srgbClr val="FFFFFF"/>
                </a:solidFill>
                <a:latin typeface="Consolas"/>
                <a:ea typeface="Consolas"/>
                <a:cs typeface="Consolas"/>
                <a:sym typeface="Consolas"/>
              </a:rPr>
              <a:t>  impact </a:t>
            </a:r>
            <a:r>
              <a:rPr lang="en-US" sz="2000" b="1" kern="0">
                <a:solidFill>
                  <a:srgbClr val="6BB2E2"/>
                </a:solidFill>
                <a:latin typeface="Consolas"/>
                <a:ea typeface="Consolas"/>
                <a:cs typeface="Consolas"/>
                <a:sym typeface="Consolas"/>
              </a:rPr>
              <a:t>1.0</a:t>
            </a:r>
          </a:p>
          <a:p>
            <a:pPr defTabSz="1625529" fontAlgn="auto">
              <a:spcBef>
                <a:spcPts val="0"/>
              </a:spcBef>
              <a:spcAft>
                <a:spcPts val="0"/>
              </a:spcAft>
            </a:pPr>
            <a:r>
              <a:rPr lang="en-US" sz="2000" b="1" kern="0">
                <a:solidFill>
                  <a:srgbClr val="FFFFFF"/>
                </a:solidFill>
                <a:latin typeface="Consolas"/>
                <a:ea typeface="Consolas"/>
                <a:cs typeface="Consolas"/>
                <a:sym typeface="Consolas"/>
              </a:rPr>
              <a:t>  title </a:t>
            </a:r>
            <a:r>
              <a:rPr lang="en-US" sz="2000" b="1" kern="0">
                <a:solidFill>
                  <a:srgbClr val="5AB7B2"/>
                </a:solidFill>
                <a:latin typeface="Consolas"/>
                <a:ea typeface="Consolas"/>
                <a:cs typeface="Consolas"/>
                <a:sym typeface="Consolas"/>
              </a:rPr>
              <a:t>'Strong Windows NTLMv2 Authentication Enabled; Weak LM       </a:t>
            </a:r>
          </a:p>
          <a:p>
            <a:pPr marL="812729" indent="812729" defTabSz="1625529" fontAlgn="auto">
              <a:spcBef>
                <a:spcPts val="0"/>
              </a:spcBef>
              <a:spcAft>
                <a:spcPts val="0"/>
              </a:spcAft>
            </a:pPr>
            <a:r>
              <a:rPr lang="en-US" sz="2000" b="1" kern="0">
                <a:solidFill>
                  <a:srgbClr val="5AB7B2"/>
                </a:solidFill>
                <a:latin typeface="Consolas"/>
                <a:ea typeface="Consolas"/>
                <a:cs typeface="Consolas"/>
                <a:sym typeface="Consolas"/>
              </a:rPr>
              <a:t>Disabled'</a:t>
            </a:r>
          </a:p>
          <a:p>
            <a:pPr defTabSz="1625529" fontAlgn="auto">
              <a:spcBef>
                <a:spcPts val="0"/>
              </a:spcBef>
              <a:spcAft>
                <a:spcPts val="0"/>
              </a:spcAft>
            </a:pPr>
            <a:r>
              <a:rPr lang="en-US" sz="2000" b="1" kern="0">
                <a:solidFill>
                  <a:srgbClr val="FFFFFF"/>
                </a:solidFill>
                <a:latin typeface="Consolas"/>
                <a:ea typeface="Consolas"/>
                <a:cs typeface="Consolas"/>
                <a:sym typeface="Consolas"/>
              </a:rPr>
              <a:t>  desc </a:t>
            </a:r>
            <a:r>
              <a:rPr lang="en-US" sz="2000" b="1" kern="0">
                <a:solidFill>
                  <a:srgbClr val="5AB7B2"/>
                </a:solidFill>
                <a:latin typeface="Consolas"/>
                <a:ea typeface="Consolas"/>
                <a:cs typeface="Consolas"/>
                <a:sym typeface="Consolas"/>
              </a:rPr>
              <a:t>'</a:t>
            </a:r>
          </a:p>
          <a:p>
            <a:pPr defTabSz="1625529" fontAlgn="auto">
              <a:spcBef>
                <a:spcPts val="0"/>
              </a:spcBef>
              <a:spcAft>
                <a:spcPts val="0"/>
              </a:spcAft>
            </a:pPr>
            <a:r>
              <a:rPr lang="en-US" sz="2000" b="1" kern="0">
                <a:solidFill>
                  <a:srgbClr val="5AB7B2"/>
                </a:solidFill>
                <a:latin typeface="Consolas"/>
                <a:ea typeface="Consolas"/>
                <a:cs typeface="Consolas"/>
                <a:sym typeface="Consolas"/>
              </a:rPr>
              <a:t>    @link: http://support.microsoft.com/en-us/kb/823659</a:t>
            </a:r>
          </a:p>
          <a:p>
            <a:pPr defTabSz="1625529" fontAlgn="auto">
              <a:spcBef>
                <a:spcPts val="0"/>
              </a:spcBef>
              <a:spcAft>
                <a:spcPts val="0"/>
              </a:spcAft>
            </a:pPr>
            <a:r>
              <a:rPr lang="en-US" sz="2000" b="1" kern="0">
                <a:solidFill>
                  <a:srgbClr val="5AB7B2"/>
                </a:solidFill>
                <a:latin typeface="Consolas"/>
                <a:ea typeface="Consolas"/>
                <a:cs typeface="Consolas"/>
                <a:sym typeface="Consolas"/>
              </a:rPr>
              <a:t>  '</a:t>
            </a:r>
          </a:p>
          <a:p>
            <a:pPr defTabSz="1625529" fontAlgn="auto">
              <a:spcBef>
                <a:spcPts val="0"/>
              </a:spcBef>
              <a:spcAft>
                <a:spcPts val="0"/>
              </a:spcAft>
            </a:pPr>
            <a:endParaRPr sz="2000" b="1" kern="0">
              <a:solidFill>
                <a:srgbClr val="FFFFFF"/>
              </a:solidFill>
              <a:latin typeface="Consolas"/>
              <a:ea typeface="Consolas"/>
              <a:cs typeface="Consolas"/>
              <a:sym typeface="Consolas"/>
            </a:endParaRPr>
          </a:p>
          <a:p>
            <a:pPr defTabSz="1625529" fontAlgn="auto">
              <a:spcBef>
                <a:spcPts val="0"/>
              </a:spcBef>
              <a:spcAft>
                <a:spcPts val="0"/>
              </a:spcAft>
            </a:pPr>
            <a:r>
              <a:rPr lang="en-US" sz="2000" b="1" kern="0">
                <a:solidFill>
                  <a:srgbClr val="FFFFFF"/>
                </a:solidFill>
                <a:latin typeface="Consolas"/>
                <a:ea typeface="Consolas"/>
                <a:cs typeface="Consolas"/>
                <a:sym typeface="Consolas"/>
              </a:rPr>
              <a:t>  describe registry_key</a:t>
            </a:r>
          </a:p>
          <a:p>
            <a:pPr indent="812729" defTabSz="1625529" fontAlgn="auto">
              <a:spcBef>
                <a:spcPts val="0"/>
              </a:spcBef>
              <a:spcAft>
                <a:spcPts val="0"/>
              </a:spcAft>
            </a:pPr>
            <a:r>
              <a:rPr lang="en-US" sz="2000" b="1" kern="0">
                <a:solidFill>
                  <a:srgbClr val="FFFFFF"/>
                </a:solidFill>
                <a:latin typeface="Consolas"/>
                <a:ea typeface="Consolas"/>
                <a:cs typeface="Consolas"/>
                <a:sym typeface="Consolas"/>
              </a:rPr>
              <a:t>(</a:t>
            </a:r>
            <a:r>
              <a:rPr lang="en-US" sz="2000" b="1" kern="0">
                <a:solidFill>
                  <a:srgbClr val="5AB7B2"/>
                </a:solidFill>
                <a:latin typeface="Consolas"/>
                <a:ea typeface="Consolas"/>
                <a:cs typeface="Consolas"/>
                <a:sym typeface="Consolas"/>
              </a:rPr>
              <a:t>'HKLM\System\CurrentControlSet\Control\Lsa'</a:t>
            </a:r>
            <a:r>
              <a:rPr lang="en-US" sz="2000" b="1" kern="0">
                <a:solidFill>
                  <a:srgbClr val="FFFFFF"/>
                </a:solidFill>
                <a:latin typeface="Consolas"/>
                <a:ea typeface="Consolas"/>
                <a:cs typeface="Consolas"/>
                <a:sym typeface="Consolas"/>
              </a:rPr>
              <a:t>) </a:t>
            </a:r>
            <a:r>
              <a:rPr lang="en-US" sz="2000" b="1" kern="0">
                <a:solidFill>
                  <a:srgbClr val="FDB714"/>
                </a:solidFill>
                <a:latin typeface="Consolas"/>
                <a:ea typeface="Consolas"/>
                <a:cs typeface="Consolas"/>
                <a:sym typeface="Consolas"/>
              </a:rPr>
              <a:t>do</a:t>
            </a:r>
          </a:p>
          <a:p>
            <a:pPr defTabSz="1625529" fontAlgn="auto">
              <a:spcBef>
                <a:spcPts val="0"/>
              </a:spcBef>
              <a:spcAft>
                <a:spcPts val="0"/>
              </a:spcAft>
            </a:pPr>
            <a:r>
              <a:rPr lang="en-US" sz="2000" b="1" kern="0">
                <a:solidFill>
                  <a:srgbClr val="FFFFFF"/>
                </a:solidFill>
                <a:latin typeface="Consolas"/>
                <a:ea typeface="Consolas"/>
                <a:cs typeface="Consolas"/>
                <a:sym typeface="Consolas"/>
              </a:rPr>
              <a:t>    it { should exist }</a:t>
            </a:r>
          </a:p>
          <a:p>
            <a:pPr defTabSz="1625529" fontAlgn="auto">
              <a:spcBef>
                <a:spcPts val="0"/>
              </a:spcBef>
              <a:spcAft>
                <a:spcPts val="0"/>
              </a:spcAft>
            </a:pPr>
            <a:r>
              <a:rPr lang="en-US" sz="2000" b="1" kern="0">
                <a:solidFill>
                  <a:srgbClr val="FFFFFF"/>
                </a:solidFill>
                <a:latin typeface="Consolas"/>
                <a:ea typeface="Consolas"/>
                <a:cs typeface="Consolas"/>
                <a:sym typeface="Consolas"/>
              </a:rPr>
              <a:t>    its(</a:t>
            </a:r>
            <a:r>
              <a:rPr lang="en-US" sz="2000" b="1" kern="0">
                <a:solidFill>
                  <a:srgbClr val="5AB7B2"/>
                </a:solidFill>
                <a:latin typeface="Consolas"/>
                <a:ea typeface="Consolas"/>
                <a:cs typeface="Consolas"/>
                <a:sym typeface="Consolas"/>
              </a:rPr>
              <a:t>'LmCompatibilityLevel'</a:t>
            </a:r>
            <a:r>
              <a:rPr lang="en-US" sz="2000" b="1" kern="0">
                <a:solidFill>
                  <a:srgbClr val="FFFFFF"/>
                </a:solidFill>
                <a:latin typeface="Consolas"/>
                <a:ea typeface="Consolas"/>
                <a:cs typeface="Consolas"/>
                <a:sym typeface="Consolas"/>
              </a:rPr>
              <a:t>) { should eq </a:t>
            </a:r>
            <a:r>
              <a:rPr lang="en-US" sz="2000" b="1" kern="0">
                <a:solidFill>
                  <a:srgbClr val="6BB2E2"/>
                </a:solidFill>
                <a:latin typeface="Consolas"/>
                <a:ea typeface="Consolas"/>
                <a:cs typeface="Consolas"/>
                <a:sym typeface="Consolas"/>
              </a:rPr>
              <a:t>4</a:t>
            </a:r>
            <a:r>
              <a:rPr lang="en-US" sz="2000" b="1" kern="0">
                <a:solidFill>
                  <a:srgbClr val="FFFFFF"/>
                </a:solidFill>
                <a:latin typeface="Consolas"/>
                <a:ea typeface="Consolas"/>
                <a:cs typeface="Consolas"/>
                <a:sym typeface="Consolas"/>
              </a:rPr>
              <a:t> }</a:t>
            </a:r>
          </a:p>
          <a:p>
            <a:pPr defTabSz="1625529" fontAlgn="auto">
              <a:spcBef>
                <a:spcPts val="0"/>
              </a:spcBef>
              <a:spcAft>
                <a:spcPts val="0"/>
              </a:spcAft>
            </a:pPr>
            <a:r>
              <a:rPr lang="en-US" sz="2000" b="1" kern="0">
                <a:solidFill>
                  <a:srgbClr val="FFFFFF"/>
                </a:solidFill>
                <a:latin typeface="Consolas"/>
                <a:ea typeface="Consolas"/>
                <a:cs typeface="Consolas"/>
                <a:sym typeface="Consolas"/>
              </a:rPr>
              <a:t> </a:t>
            </a:r>
            <a:r>
              <a:rPr lang="en-US" sz="2000" b="1" kern="0">
                <a:solidFill>
                  <a:srgbClr val="FDB714"/>
                </a:solidFill>
                <a:latin typeface="Consolas"/>
                <a:ea typeface="Consolas"/>
                <a:cs typeface="Consolas"/>
                <a:sym typeface="Consolas"/>
              </a:rPr>
              <a:t> end</a:t>
            </a:r>
          </a:p>
          <a:p>
            <a:pPr defTabSz="1625529" fontAlgn="auto">
              <a:spcBef>
                <a:spcPts val="0"/>
              </a:spcBef>
              <a:spcAft>
                <a:spcPts val="0"/>
              </a:spcAft>
            </a:pPr>
            <a:r>
              <a:rPr lang="en-US" sz="2000" b="1" kern="0">
                <a:solidFill>
                  <a:srgbClr val="FDB714"/>
                </a:solidFill>
                <a:latin typeface="Consolas"/>
                <a:ea typeface="Consolas"/>
                <a:cs typeface="Consolas"/>
                <a:sym typeface="Consolas"/>
              </a:rPr>
              <a:t>end</a:t>
            </a:r>
          </a:p>
        </p:txBody>
      </p:sp>
      <p:sp>
        <p:nvSpPr>
          <p:cNvPr id="1376" name="Shape 1376"/>
          <p:cNvSpPr/>
          <p:nvPr/>
        </p:nvSpPr>
        <p:spPr>
          <a:xfrm>
            <a:off x="5702179" y="2775556"/>
            <a:ext cx="9396267" cy="400533"/>
          </a:xfrm>
          <a:prstGeom prst="round2SameRect">
            <a:avLst>
              <a:gd name="adj1" fmla="val 16667"/>
              <a:gd name="adj2" fmla="val 0"/>
            </a:avLst>
          </a:prstGeom>
          <a:solidFill>
            <a:srgbClr val="E4E6E7"/>
          </a:solidFill>
          <a:ln>
            <a:noFill/>
          </a:ln>
        </p:spPr>
        <p:txBody>
          <a:bodyPr lIns="162519" tIns="162519" rIns="162519" bIns="162519" anchor="ctr"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77" name="Shape 1377"/>
          <p:cNvSpPr/>
          <p:nvPr/>
        </p:nvSpPr>
        <p:spPr>
          <a:xfrm>
            <a:off x="5840736" y="2877394"/>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78" name="Shape 1378"/>
          <p:cNvSpPr/>
          <p:nvPr/>
        </p:nvSpPr>
        <p:spPr>
          <a:xfrm>
            <a:off x="6146692" y="2877394"/>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79" name="Shape 1379"/>
          <p:cNvSpPr/>
          <p:nvPr/>
        </p:nvSpPr>
        <p:spPr>
          <a:xfrm>
            <a:off x="6452647" y="2877394"/>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413652243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Shape 1385"/>
          <p:cNvSpPr txBox="1">
            <a:spLocks noGrp="1"/>
          </p:cNvSpPr>
          <p:nvPr>
            <p:ph type="title"/>
          </p:nvPr>
        </p:nvSpPr>
        <p:spPr>
          <a:xfrm>
            <a:off x="677335" y="609598"/>
            <a:ext cx="14901333" cy="738667"/>
          </a:xfrm>
          <a:prstGeom prst="rect">
            <a:avLst/>
          </a:prstGeom>
          <a:noFill/>
          <a:ln>
            <a:noFill/>
          </a:ln>
        </p:spPr>
        <p:txBody>
          <a:bodyPr lIns="121812" tIns="121812" rIns="121812" bIns="121812" anchor="t" anchorCtr="0">
            <a:noAutofit/>
          </a:bodyPr>
          <a:lstStyle/>
          <a:p>
            <a:pPr>
              <a:buClr>
                <a:schemeClr val="accent1"/>
              </a:buClr>
              <a:buSzPct val="25000"/>
            </a:pPr>
            <a:r>
              <a:rPr lang="en-US"/>
              <a:t>InSpec</a:t>
            </a:r>
          </a:p>
        </p:txBody>
      </p:sp>
      <p:sp>
        <p:nvSpPr>
          <p:cNvPr id="1386" name="Shape 1386"/>
          <p:cNvSpPr txBox="1"/>
          <p:nvPr/>
        </p:nvSpPr>
        <p:spPr>
          <a:xfrm>
            <a:off x="3913385" y="2979468"/>
            <a:ext cx="4710933" cy="1695467"/>
          </a:xfrm>
          <a:prstGeom prst="rect">
            <a:avLst/>
          </a:prstGeom>
          <a:noFill/>
          <a:ln>
            <a:noFill/>
          </a:ln>
        </p:spPr>
        <p:txBody>
          <a:bodyPr lIns="162519" tIns="162519" rIns="162519" bIns="162519" anchor="t" anchorCtr="0">
            <a:noAutofit/>
          </a:bodyPr>
          <a:lstStyle/>
          <a:p>
            <a:pPr marL="812729" indent="-586972" defTabSz="1625529" fontAlgn="auto">
              <a:lnSpc>
                <a:spcPct val="115000"/>
              </a:lnSpc>
              <a:spcBef>
                <a:spcPts val="0"/>
              </a:spcBef>
              <a:spcAft>
                <a:spcPts val="0"/>
              </a:spcAft>
              <a:buClr>
                <a:srgbClr val="F18B21"/>
              </a:buClr>
              <a:buSzPct val="72727"/>
              <a:buFont typeface="Raleway"/>
              <a:buChar char="●"/>
            </a:pPr>
            <a:r>
              <a:rPr lang="en-US" sz="3900" b="1" kern="0">
                <a:solidFill>
                  <a:srgbClr val="333333"/>
                </a:solidFill>
                <a:latin typeface="Raleway"/>
                <a:ea typeface="Raleway"/>
                <a:cs typeface="Raleway"/>
                <a:sym typeface="Raleway"/>
              </a:rPr>
              <a:t>Baremetal</a:t>
            </a:r>
          </a:p>
          <a:p>
            <a:pPr marL="812729" indent="-586972" defTabSz="1625529" fontAlgn="auto">
              <a:lnSpc>
                <a:spcPct val="115000"/>
              </a:lnSpc>
              <a:spcBef>
                <a:spcPts val="0"/>
              </a:spcBef>
              <a:spcAft>
                <a:spcPts val="0"/>
              </a:spcAft>
              <a:buClr>
                <a:srgbClr val="F18B21"/>
              </a:buClr>
              <a:buSzPct val="72727"/>
              <a:buFont typeface="Raleway"/>
              <a:buChar char="●"/>
            </a:pPr>
            <a:r>
              <a:rPr lang="en-US" sz="3900" b="1" kern="0">
                <a:solidFill>
                  <a:srgbClr val="333333"/>
                </a:solidFill>
                <a:latin typeface="Raleway"/>
                <a:ea typeface="Raleway"/>
                <a:cs typeface="Raleway"/>
                <a:sym typeface="Raleway"/>
              </a:rPr>
              <a:t>VMs</a:t>
            </a:r>
          </a:p>
          <a:p>
            <a:pPr marL="812729" indent="-586972" defTabSz="1625529" fontAlgn="auto">
              <a:lnSpc>
                <a:spcPct val="115000"/>
              </a:lnSpc>
              <a:spcBef>
                <a:spcPts val="0"/>
              </a:spcBef>
              <a:spcAft>
                <a:spcPts val="0"/>
              </a:spcAft>
              <a:buClr>
                <a:srgbClr val="F18B21"/>
              </a:buClr>
              <a:buSzPct val="72727"/>
              <a:buFont typeface="Raleway"/>
              <a:buChar char="●"/>
            </a:pPr>
            <a:r>
              <a:rPr lang="en-US" sz="3900" b="1" kern="0">
                <a:solidFill>
                  <a:srgbClr val="333333"/>
                </a:solidFill>
                <a:latin typeface="Raleway"/>
                <a:ea typeface="Raleway"/>
                <a:cs typeface="Raleway"/>
                <a:sym typeface="Raleway"/>
              </a:rPr>
              <a:t>Containers</a:t>
            </a:r>
          </a:p>
        </p:txBody>
      </p:sp>
      <p:pic>
        <p:nvPicPr>
          <p:cNvPr id="1387" name="Shape 1387" descr="Image result for linux"/>
          <p:cNvPicPr preferRelativeResize="0"/>
          <p:nvPr/>
        </p:nvPicPr>
        <p:blipFill>
          <a:blip r:embed="rId3">
            <a:alphaModFix amt="20000"/>
          </a:blip>
          <a:stretch>
            <a:fillRect/>
          </a:stretch>
        </p:blipFill>
        <p:spPr>
          <a:xfrm>
            <a:off x="677336" y="2911022"/>
            <a:ext cx="2229556" cy="1232889"/>
          </a:xfrm>
          <a:prstGeom prst="rect">
            <a:avLst/>
          </a:prstGeom>
          <a:noFill/>
          <a:ln>
            <a:noFill/>
          </a:ln>
        </p:spPr>
      </p:pic>
      <p:pic>
        <p:nvPicPr>
          <p:cNvPr id="1388" name="Shape 1388" descr="Image result for windows"/>
          <p:cNvPicPr preferRelativeResize="0"/>
          <p:nvPr/>
        </p:nvPicPr>
        <p:blipFill>
          <a:blip r:embed="rId4">
            <a:alphaModFix amt="20000"/>
          </a:blip>
          <a:stretch>
            <a:fillRect/>
          </a:stretch>
        </p:blipFill>
        <p:spPr>
          <a:xfrm>
            <a:off x="677334" y="4386424"/>
            <a:ext cx="2918620" cy="642089"/>
          </a:xfrm>
          <a:prstGeom prst="rect">
            <a:avLst/>
          </a:prstGeom>
          <a:noFill/>
          <a:ln>
            <a:noFill/>
          </a:ln>
        </p:spPr>
      </p:pic>
      <p:pic>
        <p:nvPicPr>
          <p:cNvPr id="1389" name="Shape 1389" descr="Image result for bsd"/>
          <p:cNvPicPr preferRelativeResize="0"/>
          <p:nvPr/>
        </p:nvPicPr>
        <p:blipFill>
          <a:blip r:embed="rId5">
            <a:alphaModFix amt="20000"/>
          </a:blip>
          <a:stretch>
            <a:fillRect/>
          </a:stretch>
        </p:blipFill>
        <p:spPr>
          <a:xfrm>
            <a:off x="677333" y="5479558"/>
            <a:ext cx="2524800" cy="911020"/>
          </a:xfrm>
          <a:prstGeom prst="rect">
            <a:avLst/>
          </a:prstGeom>
          <a:noFill/>
          <a:ln>
            <a:noFill/>
          </a:ln>
        </p:spPr>
      </p:pic>
      <p:pic>
        <p:nvPicPr>
          <p:cNvPr id="1390" name="Shape 1390"/>
          <p:cNvPicPr preferRelativeResize="0"/>
          <p:nvPr/>
        </p:nvPicPr>
        <p:blipFill>
          <a:blip r:embed="rId6">
            <a:alphaModFix amt="20000"/>
          </a:blip>
          <a:stretch>
            <a:fillRect/>
          </a:stretch>
        </p:blipFill>
        <p:spPr>
          <a:xfrm>
            <a:off x="677333" y="6669557"/>
            <a:ext cx="2439154" cy="411111"/>
          </a:xfrm>
          <a:prstGeom prst="rect">
            <a:avLst/>
          </a:prstGeom>
          <a:noFill/>
          <a:ln>
            <a:noFill/>
          </a:ln>
        </p:spPr>
      </p:pic>
      <p:pic>
        <p:nvPicPr>
          <p:cNvPr id="1391" name="Shape 1391" descr="Image result for aix logo"/>
          <p:cNvPicPr preferRelativeResize="0"/>
          <p:nvPr/>
        </p:nvPicPr>
        <p:blipFill>
          <a:blip r:embed="rId7" cstate="print">
            <a:alphaModFix amt="20000"/>
            <a:extLst>
              <a:ext uri="{28A0092B-C50C-407E-A947-70E740481C1C}">
                <a14:useLocalDpi xmlns:a14="http://schemas.microsoft.com/office/drawing/2010/main"/>
              </a:ext>
            </a:extLst>
          </a:blip>
          <a:stretch>
            <a:fillRect/>
          </a:stretch>
        </p:blipFill>
        <p:spPr>
          <a:xfrm>
            <a:off x="677333" y="7260414"/>
            <a:ext cx="1010311" cy="1010311"/>
          </a:xfrm>
          <a:prstGeom prst="rect">
            <a:avLst/>
          </a:prstGeom>
          <a:noFill/>
          <a:ln>
            <a:noFill/>
          </a:ln>
        </p:spPr>
      </p:pic>
      <p:sp>
        <p:nvSpPr>
          <p:cNvPr id="1392" name="Shape 1392"/>
          <p:cNvSpPr txBox="1">
            <a:spLocks noGrp="1"/>
          </p:cNvSpPr>
          <p:nvPr>
            <p:ph type="body" idx="1"/>
          </p:nvPr>
        </p:nvSpPr>
        <p:spPr>
          <a:xfrm>
            <a:off x="677333" y="2167468"/>
            <a:ext cx="5110400"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b="1"/>
              <a:t>ONE LANGUAGE</a:t>
            </a:r>
          </a:p>
        </p:txBody>
      </p:sp>
    </p:spTree>
    <p:extLst>
      <p:ext uri="{BB962C8B-B14F-4D97-AF65-F5344CB8AC3E}">
        <p14:creationId xmlns:p14="http://schemas.microsoft.com/office/powerpoint/2010/main" val="219989996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Shape 1398"/>
          <p:cNvSpPr txBox="1">
            <a:spLocks noGrp="1"/>
          </p:cNvSpPr>
          <p:nvPr>
            <p:ph type="title"/>
          </p:nvPr>
        </p:nvSpPr>
        <p:spPr>
          <a:xfrm>
            <a:off x="677335" y="609598"/>
            <a:ext cx="14901333" cy="738667"/>
          </a:xfrm>
          <a:prstGeom prst="rect">
            <a:avLst/>
          </a:prstGeom>
          <a:noFill/>
          <a:ln>
            <a:noFill/>
          </a:ln>
        </p:spPr>
        <p:txBody>
          <a:bodyPr lIns="121812" tIns="121812" rIns="121812" bIns="121812" anchor="t" anchorCtr="0">
            <a:noAutofit/>
          </a:bodyPr>
          <a:lstStyle/>
          <a:p>
            <a:pPr>
              <a:buClr>
                <a:schemeClr val="accent1"/>
              </a:buClr>
              <a:buSzPct val="25000"/>
            </a:pPr>
            <a:r>
              <a:rPr lang="en-US"/>
              <a:t>Different ways to run InSpec</a:t>
            </a:r>
          </a:p>
        </p:txBody>
      </p:sp>
      <p:sp>
        <p:nvSpPr>
          <p:cNvPr id="1399" name="Shape 1399"/>
          <p:cNvSpPr/>
          <p:nvPr/>
        </p:nvSpPr>
        <p:spPr>
          <a:xfrm>
            <a:off x="799065" y="2685218"/>
            <a:ext cx="9893333" cy="689067"/>
          </a:xfrm>
          <a:prstGeom prst="roundRect">
            <a:avLst>
              <a:gd name="adj" fmla="val 9259"/>
            </a:avLst>
          </a:prstGeom>
          <a:solidFill>
            <a:srgbClr val="3E4346"/>
          </a:solidFill>
          <a:ln>
            <a:noFill/>
          </a:ln>
        </p:spPr>
        <p:txBody>
          <a:bodyPr lIns="162519" tIns="162519" rIns="162519" bIns="162519" anchor="t" anchorCtr="0">
            <a:noAutofit/>
          </a:bodyPr>
          <a:lstStyle/>
          <a:p>
            <a:pPr defTabSz="1625529" fontAlgn="auto">
              <a:spcBef>
                <a:spcPts val="0"/>
              </a:spcBef>
              <a:spcAft>
                <a:spcPts val="0"/>
              </a:spcAft>
            </a:pPr>
            <a:r>
              <a:rPr lang="en-US" sz="2000" kern="0">
                <a:solidFill>
                  <a:srgbClr val="FFFFFF"/>
                </a:solidFill>
                <a:latin typeface="Consolas"/>
                <a:ea typeface="Consolas"/>
                <a:cs typeface="Consolas"/>
                <a:sym typeface="Consolas"/>
              </a:rPr>
              <a:t> &gt; inspec </a:t>
            </a:r>
            <a:r>
              <a:rPr lang="en-US" sz="2000" b="1" kern="0">
                <a:solidFill>
                  <a:srgbClr val="FFFFFF"/>
                </a:solidFill>
                <a:latin typeface="Consolas"/>
                <a:ea typeface="Consolas"/>
                <a:cs typeface="Consolas"/>
                <a:sym typeface="Consolas"/>
              </a:rPr>
              <a:t>exec</a:t>
            </a:r>
            <a:r>
              <a:rPr lang="en-US" sz="2000" kern="0">
                <a:solidFill>
                  <a:srgbClr val="FFFFFF"/>
                </a:solidFill>
                <a:latin typeface="Consolas"/>
                <a:ea typeface="Consolas"/>
                <a:cs typeface="Consolas"/>
                <a:sym typeface="Consolas"/>
              </a:rPr>
              <a:t> test.rb</a:t>
            </a:r>
          </a:p>
        </p:txBody>
      </p:sp>
      <p:sp>
        <p:nvSpPr>
          <p:cNvPr id="1400" name="Shape 1400"/>
          <p:cNvSpPr/>
          <p:nvPr/>
        </p:nvSpPr>
        <p:spPr>
          <a:xfrm>
            <a:off x="799065" y="2369156"/>
            <a:ext cx="9893333" cy="400533"/>
          </a:xfrm>
          <a:prstGeom prst="round2SameRect">
            <a:avLst>
              <a:gd name="adj1" fmla="val 16667"/>
              <a:gd name="adj2" fmla="val 0"/>
            </a:avLst>
          </a:prstGeom>
          <a:solidFill>
            <a:srgbClr val="E4E6E7"/>
          </a:solidFill>
          <a:ln>
            <a:noFill/>
          </a:ln>
        </p:spPr>
        <p:txBody>
          <a:bodyPr lIns="162519" tIns="162519" rIns="162519" bIns="162519" anchor="ctr"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1" name="Shape 1401"/>
          <p:cNvSpPr/>
          <p:nvPr/>
        </p:nvSpPr>
        <p:spPr>
          <a:xfrm>
            <a:off x="937595" y="2470994"/>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2" name="Shape 1402"/>
          <p:cNvSpPr/>
          <p:nvPr/>
        </p:nvSpPr>
        <p:spPr>
          <a:xfrm>
            <a:off x="1243550" y="2470994"/>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3" name="Shape 1403"/>
          <p:cNvSpPr/>
          <p:nvPr/>
        </p:nvSpPr>
        <p:spPr>
          <a:xfrm>
            <a:off x="1549506" y="2470994"/>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4" name="Shape 1404"/>
          <p:cNvSpPr txBox="1">
            <a:spLocks noGrp="1"/>
          </p:cNvSpPr>
          <p:nvPr>
            <p:ph type="body" idx="1"/>
          </p:nvPr>
        </p:nvSpPr>
        <p:spPr>
          <a:xfrm>
            <a:off x="799015" y="3559022"/>
            <a:ext cx="8224533" cy="738667"/>
          </a:xfrm>
          <a:prstGeom prst="rect">
            <a:avLst/>
          </a:prstGeom>
          <a:noFill/>
          <a:ln>
            <a:noFill/>
          </a:ln>
        </p:spPr>
        <p:txBody>
          <a:bodyPr lIns="0" tIns="0" rIns="0" bIns="0" anchor="t" anchorCtr="0">
            <a:noAutofit/>
          </a:bodyPr>
          <a:lstStyle/>
          <a:p>
            <a:pPr indent="-124167">
              <a:lnSpc>
                <a:spcPct val="100000"/>
              </a:lnSpc>
              <a:spcBef>
                <a:spcPts val="0"/>
              </a:spcBef>
              <a:spcAft>
                <a:spcPts val="0"/>
              </a:spcAft>
              <a:buClr>
                <a:schemeClr val="dk2"/>
              </a:buClr>
            </a:pPr>
            <a:r>
              <a:rPr lang="en-US">
                <a:solidFill>
                  <a:srgbClr val="333333"/>
                </a:solidFill>
              </a:rPr>
              <a:t>Test a machine remotely via SSH</a:t>
            </a:r>
          </a:p>
          <a:p>
            <a:pPr indent="-124167">
              <a:lnSpc>
                <a:spcPct val="100000"/>
              </a:lnSpc>
              <a:spcBef>
                <a:spcPts val="0"/>
              </a:spcBef>
              <a:spcAft>
                <a:spcPts val="0"/>
              </a:spcAft>
              <a:buClr>
                <a:schemeClr val="dk2"/>
              </a:buClr>
            </a:pPr>
            <a:endParaRPr>
              <a:solidFill>
                <a:srgbClr val="333333"/>
              </a:solidFill>
            </a:endParaRPr>
          </a:p>
          <a:p>
            <a:pPr>
              <a:lnSpc>
                <a:spcPct val="100000"/>
              </a:lnSpc>
              <a:spcBef>
                <a:spcPts val="0"/>
              </a:spcBef>
              <a:spcAft>
                <a:spcPts val="0"/>
              </a:spcAft>
            </a:pPr>
            <a:endParaRPr>
              <a:solidFill>
                <a:srgbClr val="333333"/>
              </a:solidFill>
            </a:endParaRPr>
          </a:p>
        </p:txBody>
      </p:sp>
      <p:sp>
        <p:nvSpPr>
          <p:cNvPr id="1405" name="Shape 1405"/>
          <p:cNvSpPr/>
          <p:nvPr/>
        </p:nvSpPr>
        <p:spPr>
          <a:xfrm>
            <a:off x="799065" y="4483168"/>
            <a:ext cx="9893333" cy="689067"/>
          </a:xfrm>
          <a:prstGeom prst="roundRect">
            <a:avLst>
              <a:gd name="adj" fmla="val 9259"/>
            </a:avLst>
          </a:prstGeom>
          <a:solidFill>
            <a:srgbClr val="3E4346"/>
          </a:solidFill>
          <a:ln>
            <a:noFill/>
          </a:ln>
        </p:spPr>
        <p:txBody>
          <a:bodyPr lIns="162519" tIns="162519" rIns="162519" bIns="162519" anchor="t" anchorCtr="0">
            <a:noAutofit/>
          </a:bodyPr>
          <a:lstStyle/>
          <a:p>
            <a:pPr defTabSz="1625529" fontAlgn="auto">
              <a:spcBef>
                <a:spcPts val="0"/>
              </a:spcBef>
              <a:spcAft>
                <a:spcPts val="0"/>
              </a:spcAft>
            </a:pPr>
            <a:r>
              <a:rPr lang="en-US" sz="2000" kern="0" dirty="0">
                <a:solidFill>
                  <a:srgbClr val="FFFFFF"/>
                </a:solidFill>
                <a:latin typeface="Consolas"/>
                <a:ea typeface="Consolas"/>
                <a:cs typeface="Consolas"/>
                <a:sym typeface="Consolas"/>
              </a:rPr>
              <a:t> &gt; </a:t>
            </a:r>
            <a:r>
              <a:rPr lang="en-US" sz="2000" kern="0" dirty="0" err="1">
                <a:solidFill>
                  <a:srgbClr val="FFFFFF"/>
                </a:solidFill>
                <a:latin typeface="Consolas"/>
                <a:ea typeface="Consolas"/>
                <a:cs typeface="Consolas"/>
                <a:sym typeface="Consolas"/>
              </a:rPr>
              <a:t>inspec</a:t>
            </a:r>
            <a:r>
              <a:rPr lang="en-US" sz="2000" kern="0" dirty="0">
                <a:solidFill>
                  <a:srgbClr val="FFFFFF"/>
                </a:solidFill>
                <a:latin typeface="Consolas"/>
                <a:ea typeface="Consolas"/>
                <a:cs typeface="Consolas"/>
                <a:sym typeface="Consolas"/>
              </a:rPr>
              <a:t> </a:t>
            </a:r>
            <a:r>
              <a:rPr lang="en-US" sz="2000" b="1" kern="0" dirty="0">
                <a:solidFill>
                  <a:srgbClr val="FFFFFF"/>
                </a:solidFill>
                <a:latin typeface="Consolas"/>
                <a:ea typeface="Consolas"/>
                <a:cs typeface="Consolas"/>
                <a:sym typeface="Consolas"/>
              </a:rPr>
              <a:t>exec</a:t>
            </a:r>
            <a:r>
              <a:rPr lang="en-US" sz="2000" kern="0" dirty="0">
                <a:solidFill>
                  <a:srgbClr val="FFFFFF"/>
                </a:solidFill>
                <a:latin typeface="Consolas"/>
                <a:ea typeface="Consolas"/>
                <a:cs typeface="Consolas"/>
                <a:sym typeface="Consolas"/>
              </a:rPr>
              <a:t> </a:t>
            </a:r>
            <a:r>
              <a:rPr lang="en-US" sz="2000" kern="0" dirty="0" err="1">
                <a:solidFill>
                  <a:srgbClr val="FFFFFF"/>
                </a:solidFill>
                <a:latin typeface="Consolas"/>
                <a:ea typeface="Consolas"/>
                <a:cs typeface="Consolas"/>
                <a:sym typeface="Consolas"/>
              </a:rPr>
              <a:t>test.rb</a:t>
            </a:r>
            <a:r>
              <a:rPr lang="en-US" sz="2000" kern="0" dirty="0">
                <a:solidFill>
                  <a:srgbClr val="FFFFFF"/>
                </a:solidFill>
                <a:latin typeface="Consolas"/>
                <a:ea typeface="Consolas"/>
                <a:cs typeface="Consolas"/>
                <a:sym typeface="Consolas"/>
              </a:rPr>
              <a:t> -</a:t>
            </a:r>
            <a:r>
              <a:rPr lang="en-US" sz="2000" kern="0" dirty="0" err="1">
                <a:solidFill>
                  <a:srgbClr val="FFFFFF"/>
                </a:solidFill>
                <a:latin typeface="Consolas"/>
                <a:ea typeface="Consolas"/>
                <a:cs typeface="Consolas"/>
                <a:sym typeface="Consolas"/>
              </a:rPr>
              <a:t>i</a:t>
            </a:r>
            <a:r>
              <a:rPr lang="en-US" sz="2000" kern="0" dirty="0">
                <a:solidFill>
                  <a:srgbClr val="FFFFFF"/>
                </a:solidFill>
                <a:latin typeface="Consolas"/>
                <a:ea typeface="Consolas"/>
                <a:cs typeface="Consolas"/>
                <a:sym typeface="Consolas"/>
              </a:rPr>
              <a:t> </a:t>
            </a:r>
            <a:r>
              <a:rPr lang="en-US" sz="2000" kern="0" dirty="0" err="1">
                <a:solidFill>
                  <a:srgbClr val="FFFFFF"/>
                </a:solidFill>
                <a:latin typeface="Consolas"/>
                <a:ea typeface="Consolas"/>
                <a:cs typeface="Consolas"/>
                <a:sym typeface="Consolas"/>
              </a:rPr>
              <a:t>identity.key</a:t>
            </a:r>
            <a:r>
              <a:rPr lang="en-US" sz="2000" kern="0" dirty="0">
                <a:solidFill>
                  <a:srgbClr val="FFFFFF"/>
                </a:solidFill>
                <a:latin typeface="Consolas"/>
                <a:ea typeface="Consolas"/>
                <a:cs typeface="Consolas"/>
                <a:sym typeface="Consolas"/>
              </a:rPr>
              <a:t> -t </a:t>
            </a:r>
            <a:r>
              <a:rPr lang="en-US" sz="2000" kern="0" dirty="0" err="1">
                <a:solidFill>
                  <a:srgbClr val="FFFFFF"/>
                </a:solidFill>
                <a:latin typeface="Consolas"/>
                <a:ea typeface="Consolas"/>
                <a:cs typeface="Consolas"/>
                <a:sym typeface="Consolas"/>
              </a:rPr>
              <a:t>ssh</a:t>
            </a:r>
            <a:r>
              <a:rPr lang="en-US" sz="2000" kern="0" dirty="0">
                <a:solidFill>
                  <a:srgbClr val="FFFFFF"/>
                </a:solidFill>
                <a:latin typeface="Consolas"/>
                <a:ea typeface="Consolas"/>
                <a:cs typeface="Consolas"/>
                <a:sym typeface="Consolas"/>
              </a:rPr>
              <a:t>://root@172.17.0.1</a:t>
            </a:r>
          </a:p>
        </p:txBody>
      </p:sp>
      <p:sp>
        <p:nvSpPr>
          <p:cNvPr id="1406" name="Shape 1406"/>
          <p:cNvSpPr/>
          <p:nvPr/>
        </p:nvSpPr>
        <p:spPr>
          <a:xfrm>
            <a:off x="799065" y="4167104"/>
            <a:ext cx="9893333" cy="400533"/>
          </a:xfrm>
          <a:prstGeom prst="round2SameRect">
            <a:avLst>
              <a:gd name="adj1" fmla="val 16667"/>
              <a:gd name="adj2" fmla="val 0"/>
            </a:avLst>
          </a:prstGeom>
          <a:solidFill>
            <a:srgbClr val="E4E6E7"/>
          </a:solidFill>
          <a:ln>
            <a:noFill/>
          </a:ln>
        </p:spPr>
        <p:txBody>
          <a:bodyPr lIns="162519" tIns="162519" rIns="162519" bIns="162519" anchor="ctr"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7" name="Shape 1407"/>
          <p:cNvSpPr/>
          <p:nvPr/>
        </p:nvSpPr>
        <p:spPr>
          <a:xfrm>
            <a:off x="937595" y="4268949"/>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8" name="Shape 1408"/>
          <p:cNvSpPr/>
          <p:nvPr/>
        </p:nvSpPr>
        <p:spPr>
          <a:xfrm>
            <a:off x="1243550" y="4268949"/>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9" name="Shape 1409"/>
          <p:cNvSpPr/>
          <p:nvPr/>
        </p:nvSpPr>
        <p:spPr>
          <a:xfrm>
            <a:off x="1549506" y="4268949"/>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0" name="Shape 1410"/>
          <p:cNvSpPr txBox="1">
            <a:spLocks noGrp="1"/>
          </p:cNvSpPr>
          <p:nvPr>
            <p:ph type="body" idx="1"/>
          </p:nvPr>
        </p:nvSpPr>
        <p:spPr>
          <a:xfrm>
            <a:off x="799037" y="1727022"/>
            <a:ext cx="5110398"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Test your machine locally</a:t>
            </a:r>
          </a:p>
        </p:txBody>
      </p:sp>
      <p:sp>
        <p:nvSpPr>
          <p:cNvPr id="1411" name="Shape 1411"/>
          <p:cNvSpPr/>
          <p:nvPr/>
        </p:nvSpPr>
        <p:spPr>
          <a:xfrm>
            <a:off x="799088" y="6315875"/>
            <a:ext cx="9893333" cy="689067"/>
          </a:xfrm>
          <a:prstGeom prst="roundRect">
            <a:avLst>
              <a:gd name="adj" fmla="val 9259"/>
            </a:avLst>
          </a:prstGeom>
          <a:solidFill>
            <a:srgbClr val="3E4346"/>
          </a:solidFill>
          <a:ln>
            <a:noFill/>
          </a:ln>
        </p:spPr>
        <p:txBody>
          <a:bodyPr lIns="162519" tIns="162519" rIns="162519" bIns="162519" anchor="t" anchorCtr="0">
            <a:noAutofit/>
          </a:bodyPr>
          <a:lstStyle/>
          <a:p>
            <a:pPr defTabSz="1625529" fontAlgn="auto">
              <a:spcBef>
                <a:spcPts val="0"/>
              </a:spcBef>
              <a:spcAft>
                <a:spcPts val="0"/>
              </a:spcAft>
            </a:pPr>
            <a:r>
              <a:rPr lang="en-US" sz="2000" kern="0">
                <a:solidFill>
                  <a:srgbClr val="FFFFFF"/>
                </a:solidFill>
                <a:latin typeface="Consolas"/>
                <a:ea typeface="Consolas"/>
                <a:cs typeface="Consolas"/>
                <a:sym typeface="Consolas"/>
              </a:rPr>
              <a:t> &gt; inspec </a:t>
            </a:r>
            <a:r>
              <a:rPr lang="en-US" sz="2000" b="1" kern="0">
                <a:solidFill>
                  <a:srgbClr val="FFFFFF"/>
                </a:solidFill>
                <a:latin typeface="Consolas"/>
                <a:ea typeface="Consolas"/>
                <a:cs typeface="Consolas"/>
                <a:sym typeface="Consolas"/>
              </a:rPr>
              <a:t>exec</a:t>
            </a:r>
            <a:r>
              <a:rPr lang="en-US" sz="2000" kern="0">
                <a:solidFill>
                  <a:srgbClr val="FFFFFF"/>
                </a:solidFill>
                <a:latin typeface="Consolas"/>
                <a:ea typeface="Consolas"/>
                <a:cs typeface="Consolas"/>
                <a:sym typeface="Consolas"/>
              </a:rPr>
              <a:t> test.rb -t winrm://Admin@192.168.1.2 --password super</a:t>
            </a:r>
          </a:p>
          <a:p>
            <a:pPr defTabSz="1625529" fontAlgn="auto">
              <a:spcBef>
                <a:spcPts val="0"/>
              </a:spcBef>
              <a:spcAft>
                <a:spcPts val="0"/>
              </a:spcAft>
            </a:pPr>
            <a:endParaRPr sz="2000" kern="0">
              <a:solidFill>
                <a:srgbClr val="FFFFFF"/>
              </a:solidFill>
              <a:latin typeface="Consolas"/>
              <a:ea typeface="Consolas"/>
              <a:cs typeface="Consolas"/>
              <a:sym typeface="Consolas"/>
            </a:endParaRPr>
          </a:p>
          <a:p>
            <a:pPr defTabSz="1625529" fontAlgn="auto">
              <a:spcBef>
                <a:spcPts val="0"/>
              </a:spcBef>
              <a:spcAft>
                <a:spcPts val="0"/>
              </a:spcAft>
            </a:pPr>
            <a:endParaRPr sz="2000" kern="0">
              <a:solidFill>
                <a:srgbClr val="FFFFFF"/>
              </a:solidFill>
              <a:latin typeface="Consolas"/>
              <a:ea typeface="Consolas"/>
              <a:cs typeface="Consolas"/>
              <a:sym typeface="Consolas"/>
            </a:endParaRPr>
          </a:p>
        </p:txBody>
      </p:sp>
      <p:sp>
        <p:nvSpPr>
          <p:cNvPr id="1412" name="Shape 1412"/>
          <p:cNvSpPr/>
          <p:nvPr/>
        </p:nvSpPr>
        <p:spPr>
          <a:xfrm>
            <a:off x="799088" y="5999810"/>
            <a:ext cx="9893333" cy="400533"/>
          </a:xfrm>
          <a:prstGeom prst="round2SameRect">
            <a:avLst>
              <a:gd name="adj1" fmla="val 16667"/>
              <a:gd name="adj2" fmla="val 0"/>
            </a:avLst>
          </a:prstGeom>
          <a:solidFill>
            <a:srgbClr val="E4E6E7"/>
          </a:solidFill>
          <a:ln>
            <a:noFill/>
          </a:ln>
        </p:spPr>
        <p:txBody>
          <a:bodyPr lIns="162519" tIns="162519" rIns="162519" bIns="162519" anchor="ctr"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3" name="Shape 1413"/>
          <p:cNvSpPr/>
          <p:nvPr/>
        </p:nvSpPr>
        <p:spPr>
          <a:xfrm>
            <a:off x="937618" y="6101660"/>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4" name="Shape 1414"/>
          <p:cNvSpPr/>
          <p:nvPr/>
        </p:nvSpPr>
        <p:spPr>
          <a:xfrm>
            <a:off x="1243573" y="6101660"/>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5" name="Shape 1415"/>
          <p:cNvSpPr/>
          <p:nvPr/>
        </p:nvSpPr>
        <p:spPr>
          <a:xfrm>
            <a:off x="1549529" y="6101660"/>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6" name="Shape 1416"/>
          <p:cNvSpPr txBox="1">
            <a:spLocks noGrp="1"/>
          </p:cNvSpPr>
          <p:nvPr>
            <p:ph type="body" idx="1"/>
          </p:nvPr>
        </p:nvSpPr>
        <p:spPr>
          <a:xfrm>
            <a:off x="799035" y="7189689"/>
            <a:ext cx="8224533"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Test Docker Container</a:t>
            </a:r>
          </a:p>
          <a:p>
            <a:pPr>
              <a:lnSpc>
                <a:spcPct val="100000"/>
              </a:lnSpc>
              <a:spcBef>
                <a:spcPts val="0"/>
              </a:spcBef>
              <a:spcAft>
                <a:spcPts val="0"/>
              </a:spcAft>
            </a:pPr>
            <a:endParaRPr>
              <a:solidFill>
                <a:srgbClr val="333333"/>
              </a:solidFill>
            </a:endParaRPr>
          </a:p>
          <a:p>
            <a:pPr>
              <a:lnSpc>
                <a:spcPct val="100000"/>
              </a:lnSpc>
              <a:spcBef>
                <a:spcPts val="0"/>
              </a:spcBef>
              <a:spcAft>
                <a:spcPts val="0"/>
              </a:spcAft>
            </a:pPr>
            <a:endParaRPr>
              <a:solidFill>
                <a:srgbClr val="333333"/>
              </a:solidFill>
            </a:endParaRPr>
          </a:p>
          <a:p>
            <a:pPr>
              <a:lnSpc>
                <a:spcPct val="100000"/>
              </a:lnSpc>
              <a:spcBef>
                <a:spcPts val="0"/>
              </a:spcBef>
              <a:spcAft>
                <a:spcPts val="0"/>
              </a:spcAft>
            </a:pPr>
            <a:endParaRPr>
              <a:solidFill>
                <a:srgbClr val="333333"/>
              </a:solidFill>
            </a:endParaRPr>
          </a:p>
          <a:p>
            <a:pPr>
              <a:lnSpc>
                <a:spcPct val="100000"/>
              </a:lnSpc>
              <a:spcBef>
                <a:spcPts val="0"/>
              </a:spcBef>
              <a:spcAft>
                <a:spcPts val="0"/>
              </a:spcAft>
            </a:pPr>
            <a:endParaRPr>
              <a:solidFill>
                <a:srgbClr val="333333"/>
              </a:solidFill>
            </a:endParaRPr>
          </a:p>
        </p:txBody>
      </p:sp>
      <p:sp>
        <p:nvSpPr>
          <p:cNvPr id="1417" name="Shape 1417"/>
          <p:cNvSpPr/>
          <p:nvPr/>
        </p:nvSpPr>
        <p:spPr>
          <a:xfrm>
            <a:off x="799088" y="8113824"/>
            <a:ext cx="9893333" cy="689067"/>
          </a:xfrm>
          <a:prstGeom prst="roundRect">
            <a:avLst>
              <a:gd name="adj" fmla="val 9259"/>
            </a:avLst>
          </a:prstGeom>
          <a:solidFill>
            <a:srgbClr val="3E4346"/>
          </a:solidFill>
          <a:ln>
            <a:noFill/>
          </a:ln>
        </p:spPr>
        <p:txBody>
          <a:bodyPr lIns="162519" tIns="162519" rIns="162519" bIns="162519" anchor="t" anchorCtr="0">
            <a:noAutofit/>
          </a:bodyPr>
          <a:lstStyle/>
          <a:p>
            <a:pPr defTabSz="1625529" fontAlgn="auto">
              <a:spcBef>
                <a:spcPts val="0"/>
              </a:spcBef>
              <a:spcAft>
                <a:spcPts val="0"/>
              </a:spcAft>
            </a:pPr>
            <a:r>
              <a:rPr lang="en-US" sz="2000" kern="0">
                <a:solidFill>
                  <a:srgbClr val="FFFFFF"/>
                </a:solidFill>
                <a:latin typeface="Consolas"/>
                <a:ea typeface="Consolas"/>
                <a:cs typeface="Consolas"/>
                <a:sym typeface="Consolas"/>
              </a:rPr>
              <a:t> &gt; inspec </a:t>
            </a:r>
            <a:r>
              <a:rPr lang="en-US" sz="2000" b="1" kern="0">
                <a:solidFill>
                  <a:srgbClr val="FFFFFF"/>
                </a:solidFill>
                <a:latin typeface="Consolas"/>
                <a:ea typeface="Consolas"/>
                <a:cs typeface="Consolas"/>
                <a:sym typeface="Consolas"/>
              </a:rPr>
              <a:t>exec</a:t>
            </a:r>
            <a:r>
              <a:rPr lang="en-US" sz="2000" kern="0">
                <a:solidFill>
                  <a:srgbClr val="FFFFFF"/>
                </a:solidFill>
                <a:latin typeface="Consolas"/>
                <a:ea typeface="Consolas"/>
                <a:cs typeface="Consolas"/>
                <a:sym typeface="Consolas"/>
              </a:rPr>
              <a:t> test.rb -t docker://5cc8837bb6a8</a:t>
            </a:r>
          </a:p>
        </p:txBody>
      </p:sp>
      <p:sp>
        <p:nvSpPr>
          <p:cNvPr id="1418" name="Shape 1418"/>
          <p:cNvSpPr/>
          <p:nvPr/>
        </p:nvSpPr>
        <p:spPr>
          <a:xfrm>
            <a:off x="799088" y="7797760"/>
            <a:ext cx="9893333" cy="400533"/>
          </a:xfrm>
          <a:prstGeom prst="round2SameRect">
            <a:avLst>
              <a:gd name="adj1" fmla="val 16667"/>
              <a:gd name="adj2" fmla="val 0"/>
            </a:avLst>
          </a:prstGeom>
          <a:solidFill>
            <a:srgbClr val="E4E6E7"/>
          </a:solidFill>
          <a:ln>
            <a:noFill/>
          </a:ln>
        </p:spPr>
        <p:txBody>
          <a:bodyPr lIns="162519" tIns="162519" rIns="162519" bIns="162519" anchor="ctr"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9" name="Shape 1419"/>
          <p:cNvSpPr/>
          <p:nvPr/>
        </p:nvSpPr>
        <p:spPr>
          <a:xfrm>
            <a:off x="937618" y="7899616"/>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20" name="Shape 1420"/>
          <p:cNvSpPr/>
          <p:nvPr/>
        </p:nvSpPr>
        <p:spPr>
          <a:xfrm>
            <a:off x="1243573" y="7899616"/>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21" name="Shape 1421"/>
          <p:cNvSpPr/>
          <p:nvPr/>
        </p:nvSpPr>
        <p:spPr>
          <a:xfrm>
            <a:off x="1549529" y="7899616"/>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22" name="Shape 1422"/>
          <p:cNvSpPr txBox="1">
            <a:spLocks noGrp="1"/>
          </p:cNvSpPr>
          <p:nvPr>
            <p:ph type="body" idx="1"/>
          </p:nvPr>
        </p:nvSpPr>
        <p:spPr>
          <a:xfrm>
            <a:off x="799070" y="5357689"/>
            <a:ext cx="7459200"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Test a machine remotely via WinRM</a:t>
            </a:r>
          </a:p>
        </p:txBody>
      </p:sp>
      <p:sp>
        <p:nvSpPr>
          <p:cNvPr id="1423" name="Shape 1423"/>
          <p:cNvSpPr txBox="1">
            <a:spLocks noGrp="1"/>
          </p:cNvSpPr>
          <p:nvPr>
            <p:ph type="title"/>
          </p:nvPr>
        </p:nvSpPr>
        <p:spPr>
          <a:xfrm>
            <a:off x="10901067" y="4167067"/>
            <a:ext cx="4740800" cy="1005333"/>
          </a:xfrm>
          <a:prstGeom prst="rect">
            <a:avLst/>
          </a:prstGeom>
          <a:noFill/>
          <a:ln>
            <a:noFill/>
          </a:ln>
        </p:spPr>
        <p:txBody>
          <a:bodyPr lIns="121812" tIns="121812" rIns="121812" bIns="121812" anchor="ctr" anchorCtr="0">
            <a:noAutofit/>
          </a:bodyPr>
          <a:lstStyle/>
          <a:p>
            <a:pPr>
              <a:buClr>
                <a:schemeClr val="accent1"/>
              </a:buClr>
              <a:buSzPct val="25000"/>
            </a:pPr>
            <a:r>
              <a:rPr lang="en-US" sz="2800">
                <a:solidFill>
                  <a:schemeClr val="accent1"/>
                </a:solidFill>
              </a:rPr>
              <a:t>No ruby/agent on the node</a:t>
            </a:r>
          </a:p>
        </p:txBody>
      </p:sp>
      <p:sp>
        <p:nvSpPr>
          <p:cNvPr id="1424" name="Shape 1424"/>
          <p:cNvSpPr txBox="1">
            <a:spLocks noGrp="1"/>
          </p:cNvSpPr>
          <p:nvPr>
            <p:ph type="title"/>
          </p:nvPr>
        </p:nvSpPr>
        <p:spPr>
          <a:xfrm>
            <a:off x="10901067" y="5999822"/>
            <a:ext cx="4740800" cy="1005333"/>
          </a:xfrm>
          <a:prstGeom prst="rect">
            <a:avLst/>
          </a:prstGeom>
          <a:noFill/>
          <a:ln>
            <a:noFill/>
          </a:ln>
        </p:spPr>
        <p:txBody>
          <a:bodyPr lIns="121812" tIns="121812" rIns="121812" bIns="121812" anchor="ctr" anchorCtr="0">
            <a:noAutofit/>
          </a:bodyPr>
          <a:lstStyle/>
          <a:p>
            <a:pPr indent="-124167">
              <a:buClr>
                <a:schemeClr val="dk2"/>
              </a:buClr>
              <a:buSzPct val="68750"/>
            </a:pPr>
            <a:r>
              <a:rPr lang="en-US" sz="2800">
                <a:solidFill>
                  <a:schemeClr val="accent1"/>
                </a:solidFill>
              </a:rPr>
              <a:t>No ruby/agent on the node</a:t>
            </a:r>
          </a:p>
        </p:txBody>
      </p:sp>
      <p:sp>
        <p:nvSpPr>
          <p:cNvPr id="1425" name="Shape 1425"/>
          <p:cNvSpPr txBox="1">
            <a:spLocks noGrp="1"/>
          </p:cNvSpPr>
          <p:nvPr>
            <p:ph type="title"/>
          </p:nvPr>
        </p:nvSpPr>
        <p:spPr>
          <a:xfrm>
            <a:off x="10901067" y="7797778"/>
            <a:ext cx="4740800" cy="1005333"/>
          </a:xfrm>
          <a:prstGeom prst="rect">
            <a:avLst/>
          </a:prstGeom>
          <a:noFill/>
          <a:ln>
            <a:noFill/>
          </a:ln>
        </p:spPr>
        <p:txBody>
          <a:bodyPr lIns="121812" tIns="121812" rIns="121812" bIns="121812" anchor="ctr" anchorCtr="0">
            <a:noAutofit/>
          </a:bodyPr>
          <a:lstStyle/>
          <a:p>
            <a:pPr indent="-124167">
              <a:buClr>
                <a:schemeClr val="dk2"/>
              </a:buClr>
              <a:buSzPct val="68750"/>
            </a:pPr>
            <a:r>
              <a:rPr lang="en-US" sz="2800">
                <a:solidFill>
                  <a:schemeClr val="accent1"/>
                </a:solidFill>
              </a:rPr>
              <a:t>no SSH/agent in the container</a:t>
            </a:r>
          </a:p>
        </p:txBody>
      </p:sp>
    </p:spTree>
    <p:extLst>
      <p:ext uri="{BB962C8B-B14F-4D97-AF65-F5344CB8AC3E}">
        <p14:creationId xmlns:p14="http://schemas.microsoft.com/office/powerpoint/2010/main" val="178938628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30"/>
        <p:cNvGrpSpPr/>
        <p:nvPr/>
      </p:nvGrpSpPr>
      <p:grpSpPr>
        <a:xfrm>
          <a:off x="0" y="0"/>
          <a:ext cx="0" cy="0"/>
          <a:chOff x="0" y="0"/>
          <a:chExt cx="0" cy="0"/>
        </a:xfrm>
      </p:grpSpPr>
      <p:sp>
        <p:nvSpPr>
          <p:cNvPr id="1431" name="Shape 1431"/>
          <p:cNvSpPr txBox="1"/>
          <p:nvPr/>
        </p:nvSpPr>
        <p:spPr>
          <a:xfrm>
            <a:off x="3913378" y="2979467"/>
            <a:ext cx="4710933" cy="2243200"/>
          </a:xfrm>
          <a:prstGeom prst="rect">
            <a:avLst/>
          </a:prstGeom>
          <a:noFill/>
          <a:ln>
            <a:noFill/>
          </a:ln>
        </p:spPr>
        <p:txBody>
          <a:bodyPr lIns="162519" tIns="162519" rIns="162519" bIns="162519" anchor="t" anchorCtr="0">
            <a:noAutofit/>
          </a:bodyPr>
          <a:lstStyle/>
          <a:p>
            <a:pPr marL="812729" indent="-586972" defTabSz="1625529" fontAlgn="auto">
              <a:lnSpc>
                <a:spcPct val="115000"/>
              </a:lnSpc>
              <a:spcBef>
                <a:spcPts val="0"/>
              </a:spcBef>
              <a:spcAft>
                <a:spcPts val="0"/>
              </a:spcAft>
              <a:buClr>
                <a:srgbClr val="DCDCDC"/>
              </a:buClr>
              <a:buSzPct val="72727"/>
              <a:buFont typeface="Raleway"/>
              <a:buChar char="●"/>
            </a:pPr>
            <a:r>
              <a:rPr lang="en-US" sz="3900" b="1" kern="0">
                <a:solidFill>
                  <a:srgbClr val="DCDCDC"/>
                </a:solidFill>
                <a:latin typeface="Raleway"/>
                <a:ea typeface="Raleway"/>
                <a:cs typeface="Raleway"/>
                <a:sym typeface="Raleway"/>
              </a:rPr>
              <a:t>Baremetal</a:t>
            </a:r>
          </a:p>
          <a:p>
            <a:pPr marL="812729" indent="-586972" defTabSz="1625529" fontAlgn="auto">
              <a:lnSpc>
                <a:spcPct val="115000"/>
              </a:lnSpc>
              <a:spcBef>
                <a:spcPts val="0"/>
              </a:spcBef>
              <a:spcAft>
                <a:spcPts val="0"/>
              </a:spcAft>
              <a:buClr>
                <a:srgbClr val="DCDCDC"/>
              </a:buClr>
              <a:buSzPct val="72727"/>
              <a:buFont typeface="Raleway"/>
              <a:buChar char="●"/>
            </a:pPr>
            <a:r>
              <a:rPr lang="en-US" sz="3900" b="1" kern="0">
                <a:solidFill>
                  <a:srgbClr val="DCDCDC"/>
                </a:solidFill>
                <a:latin typeface="Raleway"/>
                <a:ea typeface="Raleway"/>
                <a:cs typeface="Raleway"/>
                <a:sym typeface="Raleway"/>
              </a:rPr>
              <a:t>VMs</a:t>
            </a:r>
          </a:p>
          <a:p>
            <a:pPr marL="812729" indent="-586972" defTabSz="1625529" fontAlgn="auto">
              <a:lnSpc>
                <a:spcPct val="115000"/>
              </a:lnSpc>
              <a:spcBef>
                <a:spcPts val="0"/>
              </a:spcBef>
              <a:spcAft>
                <a:spcPts val="0"/>
              </a:spcAft>
              <a:buClr>
                <a:srgbClr val="DCDCDC"/>
              </a:buClr>
              <a:buSzPct val="72727"/>
              <a:buFont typeface="Raleway"/>
              <a:buChar char="●"/>
            </a:pPr>
            <a:r>
              <a:rPr lang="en-US" sz="3900" b="1" kern="0">
                <a:solidFill>
                  <a:srgbClr val="DCDCDC"/>
                </a:solidFill>
                <a:latin typeface="Raleway"/>
                <a:ea typeface="Raleway"/>
                <a:cs typeface="Raleway"/>
                <a:sym typeface="Raleway"/>
              </a:rPr>
              <a:t>Containers</a:t>
            </a:r>
          </a:p>
          <a:p>
            <a:pPr marL="812729" indent="-586972" defTabSz="1625529" fontAlgn="auto">
              <a:lnSpc>
                <a:spcPct val="115000"/>
              </a:lnSpc>
              <a:spcBef>
                <a:spcPts val="0"/>
              </a:spcBef>
              <a:spcAft>
                <a:spcPts val="0"/>
              </a:spcAft>
              <a:buClr>
                <a:srgbClr val="F18B21"/>
              </a:buClr>
              <a:buSzPct val="72727"/>
              <a:buFont typeface="Raleway"/>
              <a:buChar char="●"/>
            </a:pPr>
            <a:r>
              <a:rPr lang="en-US" sz="3900" b="1" kern="0">
                <a:solidFill>
                  <a:srgbClr val="333333"/>
                </a:solidFill>
                <a:latin typeface="Raleway"/>
                <a:ea typeface="Raleway"/>
                <a:cs typeface="Raleway"/>
                <a:sym typeface="Raleway"/>
              </a:rPr>
              <a:t>Databases </a:t>
            </a:r>
          </a:p>
          <a:p>
            <a:pPr marL="812729" indent="-586972" defTabSz="1625529" fontAlgn="auto">
              <a:lnSpc>
                <a:spcPct val="115000"/>
              </a:lnSpc>
              <a:spcBef>
                <a:spcPts val="0"/>
              </a:spcBef>
              <a:spcAft>
                <a:spcPts val="0"/>
              </a:spcAft>
              <a:buClr>
                <a:srgbClr val="F18B21"/>
              </a:buClr>
              <a:buSzPct val="72727"/>
              <a:buFont typeface="Raleway"/>
              <a:buChar char="●"/>
            </a:pPr>
            <a:r>
              <a:rPr lang="en-US" sz="3900" b="1" kern="0">
                <a:solidFill>
                  <a:srgbClr val="333333"/>
                </a:solidFill>
                <a:latin typeface="Raleway"/>
                <a:ea typeface="Raleway"/>
                <a:cs typeface="Raleway"/>
                <a:sym typeface="Raleway"/>
              </a:rPr>
              <a:t>API endpoints (e.g. cloud)</a:t>
            </a:r>
          </a:p>
        </p:txBody>
      </p:sp>
      <p:sp>
        <p:nvSpPr>
          <p:cNvPr id="1432" name="Shape 1432"/>
          <p:cNvSpPr txBox="1">
            <a:spLocks noGrp="1"/>
          </p:cNvSpPr>
          <p:nvPr>
            <p:ph type="title"/>
          </p:nvPr>
        </p:nvSpPr>
        <p:spPr>
          <a:xfrm>
            <a:off x="677335" y="609598"/>
            <a:ext cx="14901333" cy="738667"/>
          </a:xfrm>
          <a:prstGeom prst="rect">
            <a:avLst/>
          </a:prstGeom>
          <a:noFill/>
          <a:ln>
            <a:noFill/>
          </a:ln>
        </p:spPr>
        <p:txBody>
          <a:bodyPr lIns="121812" tIns="121812" rIns="121812" bIns="121812" anchor="t" anchorCtr="0">
            <a:noAutofit/>
          </a:bodyPr>
          <a:lstStyle/>
          <a:p>
            <a:pPr>
              <a:buClr>
                <a:schemeClr val="accent1"/>
              </a:buClr>
              <a:buSzPct val="25000"/>
            </a:pPr>
            <a:r>
              <a:rPr lang="en-US"/>
              <a:t>InSpec</a:t>
            </a:r>
          </a:p>
        </p:txBody>
      </p:sp>
      <p:pic>
        <p:nvPicPr>
          <p:cNvPr id="1433" name="Shape 1433" descr="Image result for linux"/>
          <p:cNvPicPr preferRelativeResize="0"/>
          <p:nvPr/>
        </p:nvPicPr>
        <p:blipFill>
          <a:blip r:embed="rId3">
            <a:alphaModFix amt="20000"/>
          </a:blip>
          <a:stretch>
            <a:fillRect/>
          </a:stretch>
        </p:blipFill>
        <p:spPr>
          <a:xfrm>
            <a:off x="677336" y="2911022"/>
            <a:ext cx="2229556" cy="1232889"/>
          </a:xfrm>
          <a:prstGeom prst="rect">
            <a:avLst/>
          </a:prstGeom>
          <a:noFill/>
          <a:ln>
            <a:noFill/>
          </a:ln>
        </p:spPr>
      </p:pic>
      <p:pic>
        <p:nvPicPr>
          <p:cNvPr id="1434" name="Shape 1434" descr="Image result for windows"/>
          <p:cNvPicPr preferRelativeResize="0"/>
          <p:nvPr/>
        </p:nvPicPr>
        <p:blipFill>
          <a:blip r:embed="rId4">
            <a:alphaModFix amt="20000"/>
          </a:blip>
          <a:stretch>
            <a:fillRect/>
          </a:stretch>
        </p:blipFill>
        <p:spPr>
          <a:xfrm>
            <a:off x="677334" y="4386424"/>
            <a:ext cx="2918620" cy="642089"/>
          </a:xfrm>
          <a:prstGeom prst="rect">
            <a:avLst/>
          </a:prstGeom>
          <a:noFill/>
          <a:ln>
            <a:noFill/>
          </a:ln>
        </p:spPr>
      </p:pic>
      <p:pic>
        <p:nvPicPr>
          <p:cNvPr id="1435" name="Shape 1435" descr="Image result for bsd"/>
          <p:cNvPicPr preferRelativeResize="0"/>
          <p:nvPr/>
        </p:nvPicPr>
        <p:blipFill>
          <a:blip r:embed="rId5">
            <a:alphaModFix amt="20000"/>
          </a:blip>
          <a:stretch>
            <a:fillRect/>
          </a:stretch>
        </p:blipFill>
        <p:spPr>
          <a:xfrm>
            <a:off x="677333" y="5479558"/>
            <a:ext cx="2524800" cy="911020"/>
          </a:xfrm>
          <a:prstGeom prst="rect">
            <a:avLst/>
          </a:prstGeom>
          <a:noFill/>
          <a:ln>
            <a:noFill/>
          </a:ln>
        </p:spPr>
      </p:pic>
      <p:pic>
        <p:nvPicPr>
          <p:cNvPr id="1436" name="Shape 1436"/>
          <p:cNvPicPr preferRelativeResize="0"/>
          <p:nvPr/>
        </p:nvPicPr>
        <p:blipFill>
          <a:blip r:embed="rId6">
            <a:alphaModFix amt="20000"/>
          </a:blip>
          <a:stretch>
            <a:fillRect/>
          </a:stretch>
        </p:blipFill>
        <p:spPr>
          <a:xfrm>
            <a:off x="677333" y="6669557"/>
            <a:ext cx="2439154" cy="411111"/>
          </a:xfrm>
          <a:prstGeom prst="rect">
            <a:avLst/>
          </a:prstGeom>
          <a:noFill/>
          <a:ln>
            <a:noFill/>
          </a:ln>
        </p:spPr>
      </p:pic>
      <p:pic>
        <p:nvPicPr>
          <p:cNvPr id="1437" name="Shape 1437" descr="Image result for aix logo"/>
          <p:cNvPicPr preferRelativeResize="0"/>
          <p:nvPr/>
        </p:nvPicPr>
        <p:blipFill>
          <a:blip r:embed="rId7" cstate="print">
            <a:alphaModFix amt="20000"/>
            <a:extLst>
              <a:ext uri="{28A0092B-C50C-407E-A947-70E740481C1C}">
                <a14:useLocalDpi xmlns:a14="http://schemas.microsoft.com/office/drawing/2010/main"/>
              </a:ext>
            </a:extLst>
          </a:blip>
          <a:stretch>
            <a:fillRect/>
          </a:stretch>
        </p:blipFill>
        <p:spPr>
          <a:xfrm>
            <a:off x="677333" y="7260414"/>
            <a:ext cx="1010311" cy="1010311"/>
          </a:xfrm>
          <a:prstGeom prst="rect">
            <a:avLst/>
          </a:prstGeom>
          <a:noFill/>
          <a:ln>
            <a:noFill/>
          </a:ln>
        </p:spPr>
      </p:pic>
      <p:sp>
        <p:nvSpPr>
          <p:cNvPr id="1438" name="Shape 1438"/>
          <p:cNvSpPr txBox="1">
            <a:spLocks noGrp="1"/>
          </p:cNvSpPr>
          <p:nvPr>
            <p:ph type="body" idx="1"/>
          </p:nvPr>
        </p:nvSpPr>
        <p:spPr>
          <a:xfrm>
            <a:off x="8817911" y="2167468"/>
            <a:ext cx="5110400"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Database Testing</a:t>
            </a:r>
          </a:p>
        </p:txBody>
      </p:sp>
      <p:sp>
        <p:nvSpPr>
          <p:cNvPr id="1439" name="Shape 1439"/>
          <p:cNvSpPr/>
          <p:nvPr/>
        </p:nvSpPr>
        <p:spPr>
          <a:xfrm>
            <a:off x="8817956" y="3074222"/>
            <a:ext cx="6697600" cy="1720533"/>
          </a:xfrm>
          <a:prstGeom prst="roundRect">
            <a:avLst>
              <a:gd name="adj" fmla="val 2132"/>
            </a:avLst>
          </a:prstGeom>
          <a:solidFill>
            <a:srgbClr val="3E4346"/>
          </a:solidFill>
          <a:ln>
            <a:noFill/>
          </a:ln>
        </p:spPr>
        <p:txBody>
          <a:bodyPr lIns="162519" tIns="162519" rIns="162519" bIns="162519" anchor="t" anchorCtr="0">
            <a:noAutofit/>
          </a:bodyPr>
          <a:lstStyle/>
          <a:p>
            <a:pPr defTabSz="1625529" fontAlgn="auto">
              <a:spcBef>
                <a:spcPts val="0"/>
              </a:spcBef>
              <a:spcAft>
                <a:spcPts val="0"/>
              </a:spcAft>
            </a:pPr>
            <a:r>
              <a:rPr lang="en-US" sz="2000" b="1" kern="0">
                <a:solidFill>
                  <a:srgbClr val="FFFFFF"/>
                </a:solidFill>
                <a:latin typeface="Consolas"/>
                <a:ea typeface="Consolas"/>
                <a:cs typeface="Consolas"/>
                <a:sym typeface="Consolas"/>
              </a:rPr>
              <a:t>describe mysql_session.query(</a:t>
            </a:r>
            <a:r>
              <a:rPr lang="en-US" sz="2000" b="1" kern="0">
                <a:solidFill>
                  <a:srgbClr val="5AB7B2"/>
                </a:solidFill>
                <a:latin typeface="Consolas"/>
                <a:ea typeface="Consolas"/>
                <a:cs typeface="Consolas"/>
                <a:sym typeface="Consolas"/>
              </a:rPr>
              <a:t>"SELECT user,host FROM mysql.user WHERE host = '%'"</a:t>
            </a:r>
            <a:r>
              <a:rPr lang="en-US" sz="2000" b="1" kern="0">
                <a:solidFill>
                  <a:srgbClr val="FFFFFF"/>
                </a:solidFill>
                <a:latin typeface="Consolas"/>
                <a:ea typeface="Consolas"/>
                <a:cs typeface="Consolas"/>
                <a:sym typeface="Consolas"/>
              </a:rPr>
              <a:t>) </a:t>
            </a:r>
            <a:r>
              <a:rPr lang="en-US" sz="2000" b="1" kern="0">
                <a:solidFill>
                  <a:srgbClr val="FDB714"/>
                </a:solidFill>
                <a:latin typeface="Consolas"/>
                <a:ea typeface="Consolas"/>
                <a:cs typeface="Consolas"/>
                <a:sym typeface="Consolas"/>
              </a:rPr>
              <a:t>do</a:t>
            </a:r>
          </a:p>
          <a:p>
            <a:pPr defTabSz="1625529" fontAlgn="auto">
              <a:spcBef>
                <a:spcPts val="0"/>
              </a:spcBef>
              <a:spcAft>
                <a:spcPts val="0"/>
              </a:spcAft>
            </a:pPr>
            <a:r>
              <a:rPr lang="en-US" sz="2000" b="1" kern="0">
                <a:solidFill>
                  <a:srgbClr val="FFFFFF"/>
                </a:solidFill>
                <a:latin typeface="Consolas"/>
                <a:ea typeface="Consolas"/>
                <a:cs typeface="Consolas"/>
                <a:sym typeface="Consolas"/>
              </a:rPr>
              <a:t>  its(</a:t>
            </a:r>
            <a:r>
              <a:rPr lang="en-US" sz="2000" b="1" kern="0">
                <a:solidFill>
                  <a:srgbClr val="E06666"/>
                </a:solidFill>
                <a:latin typeface="Consolas"/>
                <a:ea typeface="Consolas"/>
                <a:cs typeface="Consolas"/>
                <a:sym typeface="Consolas"/>
              </a:rPr>
              <a:t>:stdout</a:t>
            </a:r>
            <a:r>
              <a:rPr lang="en-US" sz="2000" b="1" kern="0">
                <a:solidFill>
                  <a:srgbClr val="FFFFFF"/>
                </a:solidFill>
                <a:latin typeface="Consolas"/>
                <a:ea typeface="Consolas"/>
                <a:cs typeface="Consolas"/>
                <a:sym typeface="Consolas"/>
              </a:rPr>
              <a:t>) { should be empty }</a:t>
            </a:r>
          </a:p>
          <a:p>
            <a:pPr defTabSz="1625529" fontAlgn="auto">
              <a:spcBef>
                <a:spcPts val="0"/>
              </a:spcBef>
              <a:spcAft>
                <a:spcPts val="0"/>
              </a:spcAft>
            </a:pPr>
            <a:r>
              <a:rPr lang="en-US" sz="2000" b="1" kern="0">
                <a:solidFill>
                  <a:srgbClr val="FDB714"/>
                </a:solidFill>
                <a:latin typeface="Consolas"/>
                <a:ea typeface="Consolas"/>
                <a:cs typeface="Consolas"/>
                <a:sym typeface="Consolas"/>
              </a:rPr>
              <a:t>end</a:t>
            </a:r>
          </a:p>
        </p:txBody>
      </p:sp>
      <p:sp>
        <p:nvSpPr>
          <p:cNvPr id="1440" name="Shape 1440"/>
          <p:cNvSpPr/>
          <p:nvPr/>
        </p:nvSpPr>
        <p:spPr>
          <a:xfrm>
            <a:off x="8817911" y="2775556"/>
            <a:ext cx="6697600" cy="400533"/>
          </a:xfrm>
          <a:prstGeom prst="round2SameRect">
            <a:avLst>
              <a:gd name="adj1" fmla="val 16667"/>
              <a:gd name="adj2" fmla="val 0"/>
            </a:avLst>
          </a:prstGeom>
          <a:solidFill>
            <a:srgbClr val="E4E6E7"/>
          </a:solidFill>
          <a:ln>
            <a:noFill/>
          </a:ln>
        </p:spPr>
        <p:txBody>
          <a:bodyPr lIns="162519" tIns="162519" rIns="162519" bIns="162519" anchor="ctr"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41" name="Shape 1441"/>
          <p:cNvSpPr/>
          <p:nvPr/>
        </p:nvSpPr>
        <p:spPr>
          <a:xfrm>
            <a:off x="8956469" y="2877394"/>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42" name="Shape 1442"/>
          <p:cNvSpPr/>
          <p:nvPr/>
        </p:nvSpPr>
        <p:spPr>
          <a:xfrm>
            <a:off x="9262425" y="2877394"/>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43" name="Shape 1443"/>
          <p:cNvSpPr/>
          <p:nvPr/>
        </p:nvSpPr>
        <p:spPr>
          <a:xfrm>
            <a:off x="9568380" y="2877394"/>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44" name="Shape 1444"/>
          <p:cNvSpPr txBox="1">
            <a:spLocks noGrp="1"/>
          </p:cNvSpPr>
          <p:nvPr>
            <p:ph type="body" idx="1"/>
          </p:nvPr>
        </p:nvSpPr>
        <p:spPr>
          <a:xfrm>
            <a:off x="8817911" y="5164000"/>
            <a:ext cx="5110400" cy="738667"/>
          </a:xfrm>
          <a:prstGeom prst="rect">
            <a:avLst/>
          </a:prstGeom>
          <a:noFill/>
          <a:ln>
            <a:noFill/>
          </a:ln>
        </p:spPr>
        <p:txBody>
          <a:bodyPr lIns="0" tIns="0" rIns="0" bIns="0" anchor="t" anchorCtr="0">
            <a:noAutofit/>
          </a:bodyPr>
          <a:lstStyle/>
          <a:p>
            <a:pPr indent="-124167">
              <a:lnSpc>
                <a:spcPct val="100000"/>
              </a:lnSpc>
              <a:spcBef>
                <a:spcPts val="0"/>
              </a:spcBef>
              <a:spcAft>
                <a:spcPts val="0"/>
              </a:spcAft>
              <a:buClr>
                <a:schemeClr val="dk2"/>
              </a:buClr>
            </a:pPr>
            <a:r>
              <a:rPr lang="en-US">
                <a:solidFill>
                  <a:srgbClr val="333333"/>
                </a:solidFill>
              </a:rPr>
              <a:t>Cloud Provider Testing</a:t>
            </a:r>
          </a:p>
          <a:p>
            <a:pPr indent="-124167">
              <a:lnSpc>
                <a:spcPct val="100000"/>
              </a:lnSpc>
              <a:spcBef>
                <a:spcPts val="0"/>
              </a:spcBef>
              <a:spcAft>
                <a:spcPts val="0"/>
              </a:spcAft>
              <a:buClr>
                <a:schemeClr val="dk2"/>
              </a:buClr>
            </a:pPr>
            <a:endParaRPr>
              <a:solidFill>
                <a:srgbClr val="333333"/>
              </a:solidFill>
            </a:endParaRPr>
          </a:p>
          <a:p>
            <a:pPr>
              <a:lnSpc>
                <a:spcPct val="100000"/>
              </a:lnSpc>
              <a:spcBef>
                <a:spcPts val="0"/>
              </a:spcBef>
              <a:spcAft>
                <a:spcPts val="0"/>
              </a:spcAft>
            </a:pPr>
            <a:endParaRPr>
              <a:solidFill>
                <a:srgbClr val="333333"/>
              </a:solidFill>
            </a:endParaRPr>
          </a:p>
        </p:txBody>
      </p:sp>
      <p:sp>
        <p:nvSpPr>
          <p:cNvPr id="1445" name="Shape 1445"/>
          <p:cNvSpPr/>
          <p:nvPr/>
        </p:nvSpPr>
        <p:spPr>
          <a:xfrm>
            <a:off x="8817956" y="6070756"/>
            <a:ext cx="6697600" cy="2243200"/>
          </a:xfrm>
          <a:prstGeom prst="roundRect">
            <a:avLst>
              <a:gd name="adj" fmla="val 2132"/>
            </a:avLst>
          </a:prstGeom>
          <a:solidFill>
            <a:srgbClr val="3E4346"/>
          </a:solidFill>
          <a:ln>
            <a:noFill/>
          </a:ln>
        </p:spPr>
        <p:txBody>
          <a:bodyPr lIns="162519" tIns="162519" rIns="162519" bIns="162519" anchor="t" anchorCtr="0">
            <a:noAutofit/>
          </a:bodyPr>
          <a:lstStyle/>
          <a:p>
            <a:pPr defTabSz="1625529" fontAlgn="auto">
              <a:spcBef>
                <a:spcPts val="0"/>
              </a:spcBef>
              <a:spcAft>
                <a:spcPts val="0"/>
              </a:spcAft>
            </a:pPr>
            <a:r>
              <a:rPr lang="en-US" sz="2000" b="1" kern="0">
                <a:solidFill>
                  <a:srgbClr val="FFFFFF"/>
                </a:solidFill>
                <a:latin typeface="Consolas"/>
                <a:ea typeface="Consolas"/>
                <a:cs typeface="Consolas"/>
                <a:sym typeface="Consolas"/>
              </a:rPr>
              <a:t>security_groups.each </a:t>
            </a:r>
            <a:r>
              <a:rPr lang="en-US" sz="2000" b="1" kern="0">
                <a:solidFill>
                  <a:srgbClr val="FDB714"/>
                </a:solidFill>
                <a:latin typeface="Consolas"/>
                <a:ea typeface="Consolas"/>
                <a:cs typeface="Consolas"/>
                <a:sym typeface="Consolas"/>
              </a:rPr>
              <a:t>do</a:t>
            </a:r>
            <a:r>
              <a:rPr lang="en-US" sz="2000" b="1" kern="0">
                <a:solidFill>
                  <a:srgbClr val="FFFFFF"/>
                </a:solidFill>
                <a:latin typeface="Consolas"/>
                <a:ea typeface="Consolas"/>
                <a:cs typeface="Consolas"/>
                <a:sym typeface="Consolas"/>
              </a:rPr>
              <a:t> |security_group|</a:t>
            </a:r>
          </a:p>
          <a:p>
            <a:pPr defTabSz="1625529" fontAlgn="auto">
              <a:spcBef>
                <a:spcPts val="0"/>
              </a:spcBef>
              <a:spcAft>
                <a:spcPts val="0"/>
              </a:spcAft>
            </a:pPr>
            <a:r>
              <a:rPr lang="en-US" sz="2000" b="1" kern="0">
                <a:solidFill>
                  <a:srgbClr val="FFFFFF"/>
                </a:solidFill>
                <a:latin typeface="Consolas"/>
                <a:ea typeface="Consolas"/>
                <a:cs typeface="Consolas"/>
                <a:sym typeface="Consolas"/>
              </a:rPr>
              <a:t>  describe security_group </a:t>
            </a:r>
            <a:r>
              <a:rPr lang="en-US" sz="2000" b="1" kern="0">
                <a:solidFill>
                  <a:srgbClr val="FDB714"/>
                </a:solidFill>
                <a:latin typeface="Consolas"/>
                <a:ea typeface="Consolas"/>
                <a:cs typeface="Consolas"/>
                <a:sym typeface="Consolas"/>
              </a:rPr>
              <a:t>do</a:t>
            </a:r>
          </a:p>
          <a:p>
            <a:pPr defTabSz="1625529" fontAlgn="auto">
              <a:spcBef>
                <a:spcPts val="0"/>
              </a:spcBef>
              <a:spcAft>
                <a:spcPts val="0"/>
              </a:spcAft>
            </a:pPr>
            <a:r>
              <a:rPr lang="en-US" sz="2000" b="1" kern="0">
                <a:solidFill>
                  <a:srgbClr val="FFFFFF"/>
                </a:solidFill>
                <a:latin typeface="Consolas"/>
                <a:ea typeface="Consolas"/>
                <a:cs typeface="Consolas"/>
                <a:sym typeface="Consolas"/>
              </a:rPr>
              <a:t>    it { should_not have_inbound_rule().with_source(</a:t>
            </a:r>
            <a:r>
              <a:rPr lang="en-US" sz="2000" b="1" kern="0">
                <a:solidFill>
                  <a:srgbClr val="5AB7B2"/>
                </a:solidFill>
                <a:latin typeface="Consolas"/>
                <a:ea typeface="Consolas"/>
                <a:cs typeface="Consolas"/>
                <a:sym typeface="Consolas"/>
              </a:rPr>
              <a:t>'0.0.0.0/0'</a:t>
            </a:r>
            <a:r>
              <a:rPr lang="en-US" sz="2000" b="1" kern="0">
                <a:solidFill>
                  <a:srgbClr val="FFFFFF"/>
                </a:solidFill>
                <a:latin typeface="Consolas"/>
                <a:ea typeface="Consolas"/>
                <a:cs typeface="Consolas"/>
                <a:sym typeface="Consolas"/>
              </a:rPr>
              <a:t>) }</a:t>
            </a:r>
          </a:p>
          <a:p>
            <a:pPr defTabSz="1625529" fontAlgn="auto">
              <a:spcBef>
                <a:spcPts val="0"/>
              </a:spcBef>
              <a:spcAft>
                <a:spcPts val="0"/>
              </a:spcAft>
            </a:pPr>
            <a:r>
              <a:rPr lang="en-US" sz="2000" b="1" kern="0">
                <a:solidFill>
                  <a:srgbClr val="FFFFFF"/>
                </a:solidFill>
                <a:latin typeface="Consolas"/>
                <a:ea typeface="Consolas"/>
                <a:cs typeface="Consolas"/>
                <a:sym typeface="Consolas"/>
              </a:rPr>
              <a:t> </a:t>
            </a:r>
            <a:r>
              <a:rPr lang="en-US" sz="2000" b="1" kern="0">
                <a:solidFill>
                  <a:srgbClr val="FDB714"/>
                </a:solidFill>
                <a:latin typeface="Consolas"/>
                <a:ea typeface="Consolas"/>
                <a:cs typeface="Consolas"/>
                <a:sym typeface="Consolas"/>
              </a:rPr>
              <a:t> end</a:t>
            </a:r>
          </a:p>
          <a:p>
            <a:pPr defTabSz="1625529" fontAlgn="auto">
              <a:spcBef>
                <a:spcPts val="0"/>
              </a:spcBef>
              <a:spcAft>
                <a:spcPts val="0"/>
              </a:spcAft>
            </a:pPr>
            <a:r>
              <a:rPr lang="en-US" sz="2000" b="1" kern="0">
                <a:solidFill>
                  <a:srgbClr val="FDB714"/>
                </a:solidFill>
                <a:latin typeface="Consolas"/>
                <a:ea typeface="Consolas"/>
                <a:cs typeface="Consolas"/>
                <a:sym typeface="Consolas"/>
              </a:rPr>
              <a:t>end</a:t>
            </a:r>
          </a:p>
          <a:p>
            <a:pPr defTabSz="1625529" fontAlgn="auto">
              <a:spcBef>
                <a:spcPts val="0"/>
              </a:spcBef>
              <a:spcAft>
                <a:spcPts val="0"/>
              </a:spcAft>
            </a:pPr>
            <a:endParaRPr sz="2000" b="1" kern="0">
              <a:solidFill>
                <a:srgbClr val="FFFFFF"/>
              </a:solidFill>
              <a:latin typeface="Consolas"/>
              <a:ea typeface="Consolas"/>
              <a:cs typeface="Consolas"/>
              <a:sym typeface="Consolas"/>
            </a:endParaRPr>
          </a:p>
          <a:p>
            <a:pPr defTabSz="1625529" fontAlgn="auto">
              <a:spcBef>
                <a:spcPts val="0"/>
              </a:spcBef>
              <a:spcAft>
                <a:spcPts val="0"/>
              </a:spcAft>
            </a:pPr>
            <a:endParaRPr sz="2000" b="1" kern="0">
              <a:solidFill>
                <a:srgbClr val="FFFFFF"/>
              </a:solidFill>
              <a:latin typeface="Consolas"/>
              <a:ea typeface="Consolas"/>
              <a:cs typeface="Consolas"/>
              <a:sym typeface="Consolas"/>
            </a:endParaRPr>
          </a:p>
        </p:txBody>
      </p:sp>
      <p:sp>
        <p:nvSpPr>
          <p:cNvPr id="1446" name="Shape 1446"/>
          <p:cNvSpPr/>
          <p:nvPr/>
        </p:nvSpPr>
        <p:spPr>
          <a:xfrm>
            <a:off x="8817911" y="5772089"/>
            <a:ext cx="6697600" cy="400533"/>
          </a:xfrm>
          <a:prstGeom prst="round2SameRect">
            <a:avLst>
              <a:gd name="adj1" fmla="val 16667"/>
              <a:gd name="adj2" fmla="val 0"/>
            </a:avLst>
          </a:prstGeom>
          <a:solidFill>
            <a:srgbClr val="E4E6E7"/>
          </a:solidFill>
          <a:ln>
            <a:noFill/>
          </a:ln>
        </p:spPr>
        <p:txBody>
          <a:bodyPr lIns="162519" tIns="162519" rIns="162519" bIns="162519" anchor="ctr"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47" name="Shape 1447"/>
          <p:cNvSpPr/>
          <p:nvPr/>
        </p:nvSpPr>
        <p:spPr>
          <a:xfrm>
            <a:off x="8956469" y="5873927"/>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48" name="Shape 1448"/>
          <p:cNvSpPr/>
          <p:nvPr/>
        </p:nvSpPr>
        <p:spPr>
          <a:xfrm>
            <a:off x="9262425" y="5873927"/>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49" name="Shape 1449"/>
          <p:cNvSpPr/>
          <p:nvPr/>
        </p:nvSpPr>
        <p:spPr>
          <a:xfrm>
            <a:off x="9568380" y="5873927"/>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50" name="Shape 1450"/>
          <p:cNvSpPr txBox="1">
            <a:spLocks noGrp="1"/>
          </p:cNvSpPr>
          <p:nvPr>
            <p:ph type="body" idx="1"/>
          </p:nvPr>
        </p:nvSpPr>
        <p:spPr>
          <a:xfrm>
            <a:off x="677333" y="2167468"/>
            <a:ext cx="5110400"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b="1"/>
              <a:t>ONE LANGUAGE</a:t>
            </a:r>
          </a:p>
        </p:txBody>
      </p:sp>
    </p:spTree>
    <p:extLst>
      <p:ext uri="{BB962C8B-B14F-4D97-AF65-F5344CB8AC3E}">
        <p14:creationId xmlns:p14="http://schemas.microsoft.com/office/powerpoint/2010/main" val="244499986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55"/>
        <p:cNvGrpSpPr/>
        <p:nvPr/>
      </p:nvGrpSpPr>
      <p:grpSpPr>
        <a:xfrm>
          <a:off x="0" y="0"/>
          <a:ext cx="0" cy="0"/>
          <a:chOff x="0" y="0"/>
          <a:chExt cx="0" cy="0"/>
        </a:xfrm>
      </p:grpSpPr>
      <p:sp>
        <p:nvSpPr>
          <p:cNvPr id="1456" name="Shape 1456"/>
          <p:cNvSpPr txBox="1">
            <a:spLocks noGrp="1"/>
          </p:cNvSpPr>
          <p:nvPr>
            <p:ph type="title"/>
          </p:nvPr>
        </p:nvSpPr>
        <p:spPr>
          <a:xfrm>
            <a:off x="677335" y="609598"/>
            <a:ext cx="14901333" cy="738667"/>
          </a:xfrm>
          <a:prstGeom prst="rect">
            <a:avLst/>
          </a:prstGeom>
          <a:noFill/>
          <a:ln>
            <a:noFill/>
          </a:ln>
        </p:spPr>
        <p:txBody>
          <a:bodyPr lIns="121812" tIns="121812" rIns="121812" bIns="121812" anchor="t" anchorCtr="0">
            <a:noAutofit/>
          </a:bodyPr>
          <a:lstStyle/>
          <a:p>
            <a:pPr>
              <a:buClr>
                <a:schemeClr val="accent1"/>
              </a:buClr>
              <a:buSzPct val="25000"/>
            </a:pPr>
            <a:r>
              <a:rPr lang="en-US"/>
              <a:t>InSpec</a:t>
            </a:r>
          </a:p>
        </p:txBody>
      </p:sp>
      <p:sp>
        <p:nvSpPr>
          <p:cNvPr id="1457" name="Shape 1457"/>
          <p:cNvSpPr txBox="1">
            <a:spLocks noGrp="1"/>
          </p:cNvSpPr>
          <p:nvPr>
            <p:ph type="body" idx="1"/>
          </p:nvPr>
        </p:nvSpPr>
        <p:spPr>
          <a:xfrm>
            <a:off x="677335" y="2167468"/>
            <a:ext cx="6069333"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b="1"/>
              <a:t>ONE WORKFLOW</a:t>
            </a:r>
          </a:p>
          <a:p>
            <a:pPr>
              <a:lnSpc>
                <a:spcPct val="100000"/>
              </a:lnSpc>
              <a:spcBef>
                <a:spcPts val="0"/>
              </a:spcBef>
              <a:spcAft>
                <a:spcPts val="0"/>
              </a:spcAft>
            </a:pPr>
            <a:endParaRPr b="1"/>
          </a:p>
          <a:p>
            <a:pPr>
              <a:lnSpc>
                <a:spcPct val="100000"/>
              </a:lnSpc>
              <a:spcBef>
                <a:spcPts val="0"/>
              </a:spcBef>
              <a:spcAft>
                <a:spcPts val="0"/>
              </a:spcAft>
            </a:pPr>
            <a:r>
              <a:rPr lang="en-US">
                <a:solidFill>
                  <a:schemeClr val="accent2"/>
                </a:solidFill>
              </a:rPr>
              <a:t>Security meets operations</a:t>
            </a:r>
          </a:p>
        </p:txBody>
      </p:sp>
      <p:sp>
        <p:nvSpPr>
          <p:cNvPr id="1458" name="Shape 1458"/>
          <p:cNvSpPr/>
          <p:nvPr/>
        </p:nvSpPr>
        <p:spPr>
          <a:xfrm>
            <a:off x="677333" y="4224976"/>
            <a:ext cx="2233067" cy="2233067"/>
          </a:xfrm>
          <a:prstGeom prst="ellipse">
            <a:avLst/>
          </a:prstGeom>
          <a:noFill/>
          <a:ln w="38100" cap="flat" cmpd="sng">
            <a:solidFill>
              <a:schemeClr val="accent1"/>
            </a:solidFill>
            <a:prstDash val="solid"/>
            <a:round/>
            <a:headEnd type="none" w="med" len="med"/>
            <a:tailEnd type="none" w="med" len="med"/>
          </a:ln>
        </p:spPr>
        <p:txBody>
          <a:bodyPr lIns="162519" tIns="162519" rIns="162519" bIns="162519" anchor="ctr" anchorCtr="0">
            <a:noAutofit/>
          </a:bodyPr>
          <a:lstStyle/>
          <a:p>
            <a:pPr algn="ctr" defTabSz="1625529" fontAlgn="auto">
              <a:spcBef>
                <a:spcPts val="0"/>
              </a:spcBef>
              <a:spcAft>
                <a:spcPts val="0"/>
              </a:spcAft>
            </a:pPr>
            <a:endParaRPr sz="1800" kern="0">
              <a:solidFill>
                <a:srgbClr val="000000"/>
              </a:solidFill>
              <a:latin typeface="Raleway"/>
              <a:ea typeface="Raleway"/>
              <a:cs typeface="Raleway"/>
              <a:sym typeface="Raleway"/>
            </a:endParaRPr>
          </a:p>
        </p:txBody>
      </p:sp>
      <p:sp>
        <p:nvSpPr>
          <p:cNvPr id="1459" name="Shape 1459"/>
          <p:cNvSpPr txBox="1"/>
          <p:nvPr/>
        </p:nvSpPr>
        <p:spPr>
          <a:xfrm>
            <a:off x="786933" y="4657600"/>
            <a:ext cx="2013867" cy="555200"/>
          </a:xfrm>
          <a:prstGeom prst="rect">
            <a:avLst/>
          </a:prstGeom>
          <a:noFill/>
          <a:ln>
            <a:noFill/>
          </a:ln>
        </p:spPr>
        <p:txBody>
          <a:bodyPr lIns="162519" tIns="162519" rIns="162519" bIns="162519" anchor="ctr" anchorCtr="0">
            <a:noAutofit/>
          </a:bodyPr>
          <a:lstStyle/>
          <a:p>
            <a:pPr algn="ctr" defTabSz="1625529" fontAlgn="auto">
              <a:spcBef>
                <a:spcPts val="0"/>
              </a:spcBef>
              <a:spcAft>
                <a:spcPts val="0"/>
              </a:spcAft>
            </a:pPr>
            <a:r>
              <a:rPr lang="en-US" sz="1800" kern="0">
                <a:solidFill>
                  <a:srgbClr val="000000"/>
                </a:solidFill>
                <a:latin typeface="Raleway"/>
                <a:ea typeface="Raleway"/>
                <a:cs typeface="Raleway"/>
                <a:sym typeface="Raleway"/>
              </a:rPr>
              <a:t>COMPLIANCE</a:t>
            </a:r>
          </a:p>
        </p:txBody>
      </p:sp>
      <p:sp>
        <p:nvSpPr>
          <p:cNvPr id="1460" name="Shape 1460"/>
          <p:cNvSpPr/>
          <p:nvPr/>
        </p:nvSpPr>
        <p:spPr>
          <a:xfrm>
            <a:off x="4880622" y="4224976"/>
            <a:ext cx="2233067" cy="2233067"/>
          </a:xfrm>
          <a:prstGeom prst="ellipse">
            <a:avLst/>
          </a:prstGeom>
          <a:noFill/>
          <a:ln w="38100" cap="flat" cmpd="sng">
            <a:solidFill>
              <a:schemeClr val="accent4"/>
            </a:solidFill>
            <a:prstDash val="solid"/>
            <a:round/>
            <a:headEnd type="none" w="med" len="med"/>
            <a:tailEnd type="none" w="med" len="med"/>
          </a:ln>
        </p:spPr>
        <p:txBody>
          <a:bodyPr lIns="162519" tIns="162519" rIns="162519" bIns="162519" anchor="ctr" anchorCtr="0">
            <a:noAutofit/>
          </a:bodyPr>
          <a:lstStyle/>
          <a:p>
            <a:pPr algn="ctr" defTabSz="1625529" fontAlgn="auto">
              <a:spcBef>
                <a:spcPts val="0"/>
              </a:spcBef>
              <a:spcAft>
                <a:spcPts val="0"/>
              </a:spcAft>
            </a:pPr>
            <a:endParaRPr sz="1800" kern="0">
              <a:solidFill>
                <a:srgbClr val="000000"/>
              </a:solidFill>
              <a:latin typeface="Raleway"/>
              <a:ea typeface="Raleway"/>
              <a:cs typeface="Raleway"/>
              <a:sym typeface="Raleway"/>
            </a:endParaRPr>
          </a:p>
        </p:txBody>
      </p:sp>
      <p:sp>
        <p:nvSpPr>
          <p:cNvPr id="1461" name="Shape 1461"/>
          <p:cNvSpPr txBox="1"/>
          <p:nvPr/>
        </p:nvSpPr>
        <p:spPr>
          <a:xfrm>
            <a:off x="4990222" y="4657600"/>
            <a:ext cx="2013867" cy="555200"/>
          </a:xfrm>
          <a:prstGeom prst="rect">
            <a:avLst/>
          </a:prstGeom>
          <a:noFill/>
          <a:ln>
            <a:noFill/>
          </a:ln>
        </p:spPr>
        <p:txBody>
          <a:bodyPr lIns="162519" tIns="162519" rIns="162519" bIns="162519" anchor="ctr" anchorCtr="0">
            <a:noAutofit/>
          </a:bodyPr>
          <a:lstStyle/>
          <a:p>
            <a:pPr algn="ctr" defTabSz="1625529" fontAlgn="auto">
              <a:spcBef>
                <a:spcPts val="0"/>
              </a:spcBef>
              <a:spcAft>
                <a:spcPts val="0"/>
              </a:spcAft>
            </a:pPr>
            <a:r>
              <a:rPr lang="en-US" sz="1800" kern="0">
                <a:solidFill>
                  <a:srgbClr val="000000"/>
                </a:solidFill>
                <a:latin typeface="Raleway"/>
                <a:ea typeface="Raleway"/>
                <a:cs typeface="Raleway"/>
                <a:sym typeface="Raleway"/>
              </a:rPr>
              <a:t>SECURITY</a:t>
            </a:r>
          </a:p>
        </p:txBody>
      </p:sp>
      <p:sp>
        <p:nvSpPr>
          <p:cNvPr id="1462" name="Shape 1462"/>
          <p:cNvSpPr/>
          <p:nvPr/>
        </p:nvSpPr>
        <p:spPr>
          <a:xfrm>
            <a:off x="9083911" y="4224976"/>
            <a:ext cx="2233067" cy="2233067"/>
          </a:xfrm>
          <a:prstGeom prst="ellipse">
            <a:avLst/>
          </a:prstGeom>
          <a:noFill/>
          <a:ln w="38100" cap="flat" cmpd="sng">
            <a:solidFill>
              <a:schemeClr val="accent5"/>
            </a:solidFill>
            <a:prstDash val="solid"/>
            <a:round/>
            <a:headEnd type="none" w="med" len="med"/>
            <a:tailEnd type="none" w="med" len="med"/>
          </a:ln>
        </p:spPr>
        <p:txBody>
          <a:bodyPr lIns="162519" tIns="162519" rIns="162519" bIns="162519" anchor="ctr" anchorCtr="0">
            <a:noAutofit/>
          </a:bodyPr>
          <a:lstStyle/>
          <a:p>
            <a:pPr algn="ctr" defTabSz="1625529" fontAlgn="auto">
              <a:spcBef>
                <a:spcPts val="0"/>
              </a:spcBef>
              <a:spcAft>
                <a:spcPts val="0"/>
              </a:spcAft>
            </a:pPr>
            <a:endParaRPr sz="1800" kern="0">
              <a:solidFill>
                <a:srgbClr val="000000"/>
              </a:solidFill>
              <a:latin typeface="Raleway"/>
              <a:ea typeface="Raleway"/>
              <a:cs typeface="Raleway"/>
              <a:sym typeface="Raleway"/>
            </a:endParaRPr>
          </a:p>
        </p:txBody>
      </p:sp>
      <p:sp>
        <p:nvSpPr>
          <p:cNvPr id="1463" name="Shape 1463"/>
          <p:cNvSpPr txBox="1"/>
          <p:nvPr/>
        </p:nvSpPr>
        <p:spPr>
          <a:xfrm>
            <a:off x="9193511" y="4657600"/>
            <a:ext cx="2013867" cy="555200"/>
          </a:xfrm>
          <a:prstGeom prst="rect">
            <a:avLst/>
          </a:prstGeom>
          <a:noFill/>
          <a:ln>
            <a:noFill/>
          </a:ln>
        </p:spPr>
        <p:txBody>
          <a:bodyPr lIns="162519" tIns="162519" rIns="162519" bIns="162519" anchor="ctr" anchorCtr="0">
            <a:noAutofit/>
          </a:bodyPr>
          <a:lstStyle/>
          <a:p>
            <a:pPr algn="ctr" defTabSz="1625529" fontAlgn="auto">
              <a:spcBef>
                <a:spcPts val="0"/>
              </a:spcBef>
              <a:spcAft>
                <a:spcPts val="0"/>
              </a:spcAft>
            </a:pPr>
            <a:r>
              <a:rPr lang="en-US" sz="1800" kern="0">
                <a:solidFill>
                  <a:srgbClr val="000000"/>
                </a:solidFill>
                <a:latin typeface="Raleway"/>
                <a:ea typeface="Raleway"/>
                <a:cs typeface="Raleway"/>
                <a:sym typeface="Raleway"/>
              </a:rPr>
              <a:t>DEVOPS</a:t>
            </a:r>
          </a:p>
        </p:txBody>
      </p:sp>
      <p:pic>
        <p:nvPicPr>
          <p:cNvPr id="1464" name="Shape 1464" descr="Image result for team icon"/>
          <p:cNvPicPr preferRelativeResize="0"/>
          <p:nvPr/>
        </p:nvPicPr>
        <p:blipFill>
          <a:blip r:embed="rId3">
            <a:alphaModFix/>
          </a:blip>
          <a:stretch>
            <a:fillRect/>
          </a:stretch>
        </p:blipFill>
        <p:spPr>
          <a:xfrm>
            <a:off x="5398013" y="5100943"/>
            <a:ext cx="1198288" cy="1198288"/>
          </a:xfrm>
          <a:prstGeom prst="rect">
            <a:avLst/>
          </a:prstGeom>
          <a:noFill/>
          <a:ln>
            <a:noFill/>
          </a:ln>
        </p:spPr>
      </p:pic>
      <p:pic>
        <p:nvPicPr>
          <p:cNvPr id="1465" name="Shape 1465" descr="Image result for team icon"/>
          <p:cNvPicPr preferRelativeResize="0"/>
          <p:nvPr/>
        </p:nvPicPr>
        <p:blipFill>
          <a:blip r:embed="rId4">
            <a:alphaModFix/>
          </a:blip>
          <a:stretch>
            <a:fillRect/>
          </a:stretch>
        </p:blipFill>
        <p:spPr>
          <a:xfrm>
            <a:off x="9601300" y="5100943"/>
            <a:ext cx="1198288" cy="1198288"/>
          </a:xfrm>
          <a:prstGeom prst="rect">
            <a:avLst/>
          </a:prstGeom>
          <a:noFill/>
          <a:ln>
            <a:noFill/>
          </a:ln>
        </p:spPr>
      </p:pic>
      <p:pic>
        <p:nvPicPr>
          <p:cNvPr id="1466" name="Shape 1466" descr="Image result for team icon"/>
          <p:cNvPicPr preferRelativeResize="0"/>
          <p:nvPr/>
        </p:nvPicPr>
        <p:blipFill>
          <a:blip r:embed="rId5">
            <a:alphaModFix/>
          </a:blip>
          <a:stretch>
            <a:fillRect/>
          </a:stretch>
        </p:blipFill>
        <p:spPr>
          <a:xfrm>
            <a:off x="1194724" y="5100943"/>
            <a:ext cx="1198288" cy="1198288"/>
          </a:xfrm>
          <a:prstGeom prst="rect">
            <a:avLst/>
          </a:prstGeom>
          <a:noFill/>
          <a:ln>
            <a:noFill/>
          </a:ln>
        </p:spPr>
      </p:pic>
    </p:spTree>
    <p:extLst>
      <p:ext uri="{BB962C8B-B14F-4D97-AF65-F5344CB8AC3E}">
        <p14:creationId xmlns:p14="http://schemas.microsoft.com/office/powerpoint/2010/main" val="40585874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Learning Environment</a:t>
            </a:r>
            <a:endParaRPr lang="en-US" dirty="0"/>
          </a:p>
        </p:txBody>
      </p:sp>
      <p:sp>
        <p:nvSpPr>
          <p:cNvPr id="3" name="Subtitle 2"/>
          <p:cNvSpPr>
            <a:spLocks noGrp="1"/>
          </p:cNvSpPr>
          <p:nvPr>
            <p:ph type="subTitle" idx="1"/>
          </p:nvPr>
        </p:nvSpPr>
        <p:spPr/>
        <p:txBody>
          <a:bodyPr/>
          <a:lstStyle/>
          <a:p>
            <a:r>
              <a:rPr lang="en-US" dirty="0" smtClean="0"/>
              <a:t>Let’s have a look around</a:t>
            </a:r>
            <a:endParaRPr lang="en-US" dirty="0"/>
          </a:p>
        </p:txBody>
      </p:sp>
    </p:spTree>
    <p:extLst>
      <p:ext uri="{BB962C8B-B14F-4D97-AF65-F5344CB8AC3E}">
        <p14:creationId xmlns:p14="http://schemas.microsoft.com/office/powerpoint/2010/main" val="401544849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71"/>
        <p:cNvGrpSpPr/>
        <p:nvPr/>
      </p:nvGrpSpPr>
      <p:grpSpPr>
        <a:xfrm>
          <a:off x="0" y="0"/>
          <a:ext cx="0" cy="0"/>
          <a:chOff x="0" y="0"/>
          <a:chExt cx="0" cy="0"/>
        </a:xfrm>
      </p:grpSpPr>
      <p:pic>
        <p:nvPicPr>
          <p:cNvPr id="1472" name="Shape 1472"/>
          <p:cNvPicPr preferRelativeResize="0"/>
          <p:nvPr/>
        </p:nvPicPr>
        <p:blipFill>
          <a:blip r:embed="rId3">
            <a:alphaModFix/>
          </a:blip>
          <a:stretch>
            <a:fillRect/>
          </a:stretch>
        </p:blipFill>
        <p:spPr>
          <a:xfrm>
            <a:off x="11836635" y="5524199"/>
            <a:ext cx="1593554" cy="1593554"/>
          </a:xfrm>
          <a:prstGeom prst="rect">
            <a:avLst/>
          </a:prstGeom>
          <a:noFill/>
          <a:ln>
            <a:noFill/>
          </a:ln>
        </p:spPr>
      </p:pic>
      <p:sp>
        <p:nvSpPr>
          <p:cNvPr id="1473" name="Shape 1473"/>
          <p:cNvSpPr/>
          <p:nvPr/>
        </p:nvSpPr>
        <p:spPr>
          <a:xfrm>
            <a:off x="4193465" y="4948011"/>
            <a:ext cx="1593600" cy="1593600"/>
          </a:xfrm>
          <a:prstGeom prst="ellipse">
            <a:avLst/>
          </a:prstGeom>
          <a:noFill/>
          <a:ln w="38100" cap="flat" cmpd="sng">
            <a:solidFill>
              <a:schemeClr val="accent4"/>
            </a:solidFill>
            <a:prstDash val="solid"/>
            <a:round/>
            <a:headEnd type="none" w="med" len="med"/>
            <a:tailEnd type="none" w="med" len="med"/>
          </a:ln>
        </p:spPr>
        <p:txBody>
          <a:bodyPr lIns="162519" tIns="162519" rIns="162519" bIns="162519" anchor="ctr" anchorCtr="0">
            <a:noAutofit/>
          </a:bodyPr>
          <a:lstStyle/>
          <a:p>
            <a:pPr algn="ctr" defTabSz="1625529" fontAlgn="auto">
              <a:spcBef>
                <a:spcPts val="0"/>
              </a:spcBef>
              <a:spcAft>
                <a:spcPts val="0"/>
              </a:spcAft>
            </a:pPr>
            <a:endParaRPr sz="1800" kern="0">
              <a:solidFill>
                <a:srgbClr val="000000"/>
              </a:solidFill>
              <a:latin typeface="Raleway"/>
              <a:ea typeface="Raleway"/>
              <a:cs typeface="Raleway"/>
              <a:sym typeface="Raleway"/>
            </a:endParaRPr>
          </a:p>
        </p:txBody>
      </p:sp>
      <p:sp>
        <p:nvSpPr>
          <p:cNvPr id="1474" name="Shape 1474"/>
          <p:cNvSpPr/>
          <p:nvPr/>
        </p:nvSpPr>
        <p:spPr>
          <a:xfrm>
            <a:off x="4193339" y="6894766"/>
            <a:ext cx="1593600" cy="1593600"/>
          </a:xfrm>
          <a:prstGeom prst="ellipse">
            <a:avLst/>
          </a:prstGeom>
          <a:noFill/>
          <a:ln w="38100" cap="flat" cmpd="sng">
            <a:solidFill>
              <a:schemeClr val="accent5"/>
            </a:solidFill>
            <a:prstDash val="solid"/>
            <a:round/>
            <a:headEnd type="none" w="med" len="med"/>
            <a:tailEnd type="none" w="med" len="med"/>
          </a:ln>
        </p:spPr>
        <p:txBody>
          <a:bodyPr lIns="162519" tIns="162519" rIns="162519" bIns="162519" anchor="ctr" anchorCtr="0">
            <a:noAutofit/>
          </a:bodyPr>
          <a:lstStyle/>
          <a:p>
            <a:pPr algn="ctr" defTabSz="1625529" fontAlgn="auto">
              <a:spcBef>
                <a:spcPts val="0"/>
              </a:spcBef>
              <a:spcAft>
                <a:spcPts val="0"/>
              </a:spcAft>
            </a:pPr>
            <a:endParaRPr sz="1800" kern="0">
              <a:solidFill>
                <a:srgbClr val="000000"/>
              </a:solidFill>
              <a:latin typeface="Raleway"/>
              <a:ea typeface="Raleway"/>
              <a:cs typeface="Raleway"/>
              <a:sym typeface="Raleway"/>
            </a:endParaRPr>
          </a:p>
        </p:txBody>
      </p:sp>
      <p:sp>
        <p:nvSpPr>
          <p:cNvPr id="1475" name="Shape 1475"/>
          <p:cNvSpPr/>
          <p:nvPr/>
        </p:nvSpPr>
        <p:spPr>
          <a:xfrm>
            <a:off x="4193371" y="3001298"/>
            <a:ext cx="1593600" cy="1593600"/>
          </a:xfrm>
          <a:prstGeom prst="ellipse">
            <a:avLst/>
          </a:prstGeom>
          <a:noFill/>
          <a:ln w="38100" cap="flat" cmpd="sng">
            <a:solidFill>
              <a:schemeClr val="accent1"/>
            </a:solidFill>
            <a:prstDash val="solid"/>
            <a:round/>
            <a:headEnd type="none" w="med" len="med"/>
            <a:tailEnd type="none" w="med" len="med"/>
          </a:ln>
        </p:spPr>
        <p:txBody>
          <a:bodyPr lIns="162519" tIns="162519" rIns="162519" bIns="162519" anchor="ctr" anchorCtr="0">
            <a:noAutofit/>
          </a:bodyPr>
          <a:lstStyle/>
          <a:p>
            <a:pPr algn="ctr" defTabSz="1625529" fontAlgn="auto">
              <a:spcBef>
                <a:spcPts val="0"/>
              </a:spcBef>
              <a:spcAft>
                <a:spcPts val="0"/>
              </a:spcAft>
            </a:pPr>
            <a:endParaRPr sz="1800" kern="0">
              <a:solidFill>
                <a:srgbClr val="000000"/>
              </a:solidFill>
              <a:latin typeface="Raleway"/>
              <a:ea typeface="Raleway"/>
              <a:cs typeface="Raleway"/>
              <a:sym typeface="Raleway"/>
            </a:endParaRPr>
          </a:p>
        </p:txBody>
      </p:sp>
      <p:pic>
        <p:nvPicPr>
          <p:cNvPr id="1476" name="Shape 1476" descr="Image result for tools icon"/>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473600" y="5228191"/>
            <a:ext cx="1033376" cy="1033371"/>
          </a:xfrm>
          <a:prstGeom prst="rect">
            <a:avLst/>
          </a:prstGeom>
          <a:noFill/>
          <a:ln>
            <a:noFill/>
          </a:ln>
        </p:spPr>
      </p:pic>
      <p:pic>
        <p:nvPicPr>
          <p:cNvPr id="1477" name="Shape 1477" descr="Image result for tools icon"/>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4473600" y="3281467"/>
            <a:ext cx="1033376" cy="1033371"/>
          </a:xfrm>
          <a:prstGeom prst="rect">
            <a:avLst/>
          </a:prstGeom>
          <a:noFill/>
          <a:ln>
            <a:noFill/>
          </a:ln>
        </p:spPr>
      </p:pic>
      <p:pic>
        <p:nvPicPr>
          <p:cNvPr id="1478" name="Shape 1478" descr="Image result for tools icon"/>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4473600" y="7174952"/>
            <a:ext cx="1033376" cy="1033371"/>
          </a:xfrm>
          <a:prstGeom prst="rect">
            <a:avLst/>
          </a:prstGeom>
          <a:noFill/>
          <a:ln>
            <a:noFill/>
          </a:ln>
        </p:spPr>
      </p:pic>
      <p:sp>
        <p:nvSpPr>
          <p:cNvPr id="1479" name="Shape 1479"/>
          <p:cNvSpPr txBox="1">
            <a:spLocks noGrp="1"/>
          </p:cNvSpPr>
          <p:nvPr>
            <p:ph type="title"/>
          </p:nvPr>
        </p:nvSpPr>
        <p:spPr>
          <a:xfrm>
            <a:off x="677335" y="609598"/>
            <a:ext cx="14901333" cy="738667"/>
          </a:xfrm>
          <a:prstGeom prst="rect">
            <a:avLst/>
          </a:prstGeom>
          <a:noFill/>
          <a:ln>
            <a:noFill/>
          </a:ln>
        </p:spPr>
        <p:txBody>
          <a:bodyPr lIns="121812" tIns="121812" rIns="121812" bIns="121812" anchor="t" anchorCtr="0">
            <a:noAutofit/>
          </a:bodyPr>
          <a:lstStyle/>
          <a:p>
            <a:pPr>
              <a:buClr>
                <a:schemeClr val="accent1"/>
              </a:buClr>
              <a:buSzPct val="25000"/>
            </a:pPr>
            <a:r>
              <a:rPr lang="en-US"/>
              <a:t>InSpec</a:t>
            </a:r>
          </a:p>
        </p:txBody>
      </p:sp>
      <p:sp>
        <p:nvSpPr>
          <p:cNvPr id="1480" name="Shape 1480"/>
          <p:cNvSpPr txBox="1">
            <a:spLocks noGrp="1"/>
          </p:cNvSpPr>
          <p:nvPr>
            <p:ph type="body" idx="1"/>
          </p:nvPr>
        </p:nvSpPr>
        <p:spPr>
          <a:xfrm>
            <a:off x="677335" y="2167468"/>
            <a:ext cx="6069333"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chemeClr val="accent2"/>
                </a:solidFill>
              </a:rPr>
              <a:t>Each team uses separate tools</a:t>
            </a:r>
          </a:p>
        </p:txBody>
      </p:sp>
      <p:sp>
        <p:nvSpPr>
          <p:cNvPr id="1481" name="Shape 1481"/>
          <p:cNvSpPr/>
          <p:nvPr/>
        </p:nvSpPr>
        <p:spPr>
          <a:xfrm>
            <a:off x="1637044" y="4948011"/>
            <a:ext cx="1593600" cy="1593600"/>
          </a:xfrm>
          <a:prstGeom prst="ellipse">
            <a:avLst/>
          </a:prstGeom>
          <a:noFill/>
          <a:ln w="38100" cap="flat" cmpd="sng">
            <a:solidFill>
              <a:schemeClr val="accent4"/>
            </a:solidFill>
            <a:prstDash val="solid"/>
            <a:round/>
            <a:headEnd type="none" w="med" len="med"/>
            <a:tailEnd type="none" w="med" len="med"/>
          </a:ln>
        </p:spPr>
        <p:txBody>
          <a:bodyPr lIns="162519" tIns="162519" rIns="162519" bIns="162519" anchor="ctr" anchorCtr="0">
            <a:noAutofit/>
          </a:bodyPr>
          <a:lstStyle/>
          <a:p>
            <a:pPr algn="ctr" defTabSz="1625529" fontAlgn="auto">
              <a:spcBef>
                <a:spcPts val="0"/>
              </a:spcBef>
              <a:spcAft>
                <a:spcPts val="0"/>
              </a:spcAft>
            </a:pPr>
            <a:endParaRPr sz="1800" kern="0">
              <a:solidFill>
                <a:srgbClr val="000000"/>
              </a:solidFill>
              <a:latin typeface="Raleway"/>
              <a:ea typeface="Raleway"/>
              <a:cs typeface="Raleway"/>
              <a:sym typeface="Raleway"/>
            </a:endParaRPr>
          </a:p>
        </p:txBody>
      </p:sp>
      <p:sp>
        <p:nvSpPr>
          <p:cNvPr id="1482" name="Shape 1482"/>
          <p:cNvSpPr txBox="1"/>
          <p:nvPr/>
        </p:nvSpPr>
        <p:spPr>
          <a:xfrm>
            <a:off x="1715264" y="5256773"/>
            <a:ext cx="1437333" cy="396267"/>
          </a:xfrm>
          <a:prstGeom prst="rect">
            <a:avLst/>
          </a:prstGeom>
          <a:noFill/>
          <a:ln>
            <a:noFill/>
          </a:ln>
        </p:spPr>
        <p:txBody>
          <a:bodyPr lIns="162519" tIns="162519" rIns="162519" bIns="162519" anchor="ctr" anchorCtr="0">
            <a:noAutofit/>
          </a:bodyPr>
          <a:lstStyle/>
          <a:p>
            <a:pPr algn="ctr" defTabSz="1625529" fontAlgn="auto">
              <a:spcBef>
                <a:spcPts val="0"/>
              </a:spcBef>
              <a:spcAft>
                <a:spcPts val="0"/>
              </a:spcAft>
            </a:pPr>
            <a:r>
              <a:rPr lang="en-US" sz="1200" kern="0">
                <a:solidFill>
                  <a:srgbClr val="000000"/>
                </a:solidFill>
                <a:latin typeface="Raleway"/>
                <a:ea typeface="Raleway"/>
                <a:cs typeface="Raleway"/>
                <a:sym typeface="Raleway"/>
              </a:rPr>
              <a:t>SECURITY</a:t>
            </a:r>
          </a:p>
        </p:txBody>
      </p:sp>
      <p:pic>
        <p:nvPicPr>
          <p:cNvPr id="1483" name="Shape 1483" descr="Image result for team icon"/>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2006304" y="5573186"/>
            <a:ext cx="855218" cy="855218"/>
          </a:xfrm>
          <a:prstGeom prst="rect">
            <a:avLst/>
          </a:prstGeom>
          <a:noFill/>
          <a:ln>
            <a:noFill/>
          </a:ln>
        </p:spPr>
      </p:pic>
      <p:sp>
        <p:nvSpPr>
          <p:cNvPr id="1484" name="Shape 1484"/>
          <p:cNvSpPr/>
          <p:nvPr/>
        </p:nvSpPr>
        <p:spPr>
          <a:xfrm>
            <a:off x="1636918" y="6894766"/>
            <a:ext cx="1593598" cy="1593600"/>
          </a:xfrm>
          <a:prstGeom prst="ellipse">
            <a:avLst/>
          </a:prstGeom>
          <a:noFill/>
          <a:ln w="38100" cap="flat" cmpd="sng">
            <a:solidFill>
              <a:schemeClr val="accent5"/>
            </a:solidFill>
            <a:prstDash val="solid"/>
            <a:round/>
            <a:headEnd type="none" w="med" len="med"/>
            <a:tailEnd type="none" w="med" len="med"/>
          </a:ln>
        </p:spPr>
        <p:txBody>
          <a:bodyPr lIns="162519" tIns="162519" rIns="162519" bIns="162519" anchor="ctr" anchorCtr="0">
            <a:noAutofit/>
          </a:bodyPr>
          <a:lstStyle/>
          <a:p>
            <a:pPr algn="ctr" defTabSz="1625529" fontAlgn="auto">
              <a:spcBef>
                <a:spcPts val="0"/>
              </a:spcBef>
              <a:spcAft>
                <a:spcPts val="0"/>
              </a:spcAft>
            </a:pPr>
            <a:endParaRPr sz="1800" kern="0">
              <a:solidFill>
                <a:srgbClr val="000000"/>
              </a:solidFill>
              <a:latin typeface="Raleway"/>
              <a:ea typeface="Raleway"/>
              <a:cs typeface="Raleway"/>
              <a:sym typeface="Raleway"/>
            </a:endParaRPr>
          </a:p>
        </p:txBody>
      </p:sp>
      <p:sp>
        <p:nvSpPr>
          <p:cNvPr id="1485" name="Shape 1485"/>
          <p:cNvSpPr txBox="1"/>
          <p:nvPr/>
        </p:nvSpPr>
        <p:spPr>
          <a:xfrm>
            <a:off x="1715138" y="7203529"/>
            <a:ext cx="1437333" cy="396267"/>
          </a:xfrm>
          <a:prstGeom prst="rect">
            <a:avLst/>
          </a:prstGeom>
          <a:noFill/>
          <a:ln>
            <a:noFill/>
          </a:ln>
        </p:spPr>
        <p:txBody>
          <a:bodyPr lIns="162519" tIns="162519" rIns="162519" bIns="162519" anchor="ctr" anchorCtr="0">
            <a:noAutofit/>
          </a:bodyPr>
          <a:lstStyle/>
          <a:p>
            <a:pPr algn="ctr" defTabSz="1625529" fontAlgn="auto">
              <a:spcBef>
                <a:spcPts val="0"/>
              </a:spcBef>
              <a:spcAft>
                <a:spcPts val="0"/>
              </a:spcAft>
            </a:pPr>
            <a:r>
              <a:rPr lang="en-US" sz="1200" kern="0">
                <a:solidFill>
                  <a:srgbClr val="000000"/>
                </a:solidFill>
                <a:latin typeface="Raleway"/>
                <a:ea typeface="Raleway"/>
                <a:cs typeface="Raleway"/>
                <a:sym typeface="Raleway"/>
              </a:rPr>
              <a:t>DEVOPS</a:t>
            </a:r>
          </a:p>
        </p:txBody>
      </p:sp>
      <p:pic>
        <p:nvPicPr>
          <p:cNvPr id="1486" name="Shape 1486" descr="Image result for team icon"/>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006176" y="7519941"/>
            <a:ext cx="855218" cy="855218"/>
          </a:xfrm>
          <a:prstGeom prst="rect">
            <a:avLst/>
          </a:prstGeom>
          <a:noFill/>
          <a:ln>
            <a:noFill/>
          </a:ln>
        </p:spPr>
      </p:pic>
      <p:sp>
        <p:nvSpPr>
          <p:cNvPr id="1487" name="Shape 1487"/>
          <p:cNvSpPr/>
          <p:nvPr/>
        </p:nvSpPr>
        <p:spPr>
          <a:xfrm>
            <a:off x="1636948" y="3001298"/>
            <a:ext cx="1593600" cy="1593600"/>
          </a:xfrm>
          <a:prstGeom prst="ellipse">
            <a:avLst/>
          </a:prstGeom>
          <a:noFill/>
          <a:ln w="38100" cap="flat" cmpd="sng">
            <a:solidFill>
              <a:schemeClr val="accent1"/>
            </a:solidFill>
            <a:prstDash val="solid"/>
            <a:round/>
            <a:headEnd type="none" w="med" len="med"/>
            <a:tailEnd type="none" w="med" len="med"/>
          </a:ln>
        </p:spPr>
        <p:txBody>
          <a:bodyPr lIns="162519" tIns="162519" rIns="162519" bIns="162519" anchor="ctr" anchorCtr="0">
            <a:noAutofit/>
          </a:bodyPr>
          <a:lstStyle/>
          <a:p>
            <a:pPr algn="ctr" defTabSz="1625529" fontAlgn="auto">
              <a:spcBef>
                <a:spcPts val="0"/>
              </a:spcBef>
              <a:spcAft>
                <a:spcPts val="0"/>
              </a:spcAft>
            </a:pPr>
            <a:endParaRPr sz="1800" kern="0">
              <a:solidFill>
                <a:srgbClr val="000000"/>
              </a:solidFill>
              <a:latin typeface="Raleway"/>
              <a:ea typeface="Raleway"/>
              <a:cs typeface="Raleway"/>
              <a:sym typeface="Raleway"/>
            </a:endParaRPr>
          </a:p>
        </p:txBody>
      </p:sp>
      <p:sp>
        <p:nvSpPr>
          <p:cNvPr id="1488" name="Shape 1488"/>
          <p:cNvSpPr txBox="1"/>
          <p:nvPr/>
        </p:nvSpPr>
        <p:spPr>
          <a:xfrm>
            <a:off x="1715170" y="3310060"/>
            <a:ext cx="1437333" cy="396267"/>
          </a:xfrm>
          <a:prstGeom prst="rect">
            <a:avLst/>
          </a:prstGeom>
          <a:noFill/>
          <a:ln>
            <a:noFill/>
          </a:ln>
        </p:spPr>
        <p:txBody>
          <a:bodyPr lIns="162519" tIns="162519" rIns="162519" bIns="162519" anchor="ctr" anchorCtr="0">
            <a:noAutofit/>
          </a:bodyPr>
          <a:lstStyle/>
          <a:p>
            <a:pPr algn="ctr" defTabSz="1625529" fontAlgn="auto">
              <a:spcBef>
                <a:spcPts val="0"/>
              </a:spcBef>
              <a:spcAft>
                <a:spcPts val="0"/>
              </a:spcAft>
            </a:pPr>
            <a:r>
              <a:rPr lang="en-US" sz="1200" kern="0">
                <a:solidFill>
                  <a:srgbClr val="000000"/>
                </a:solidFill>
                <a:latin typeface="Raleway"/>
                <a:ea typeface="Raleway"/>
                <a:cs typeface="Raleway"/>
                <a:sym typeface="Raleway"/>
              </a:rPr>
              <a:t>COMPLIANCE</a:t>
            </a:r>
          </a:p>
        </p:txBody>
      </p:sp>
      <p:pic>
        <p:nvPicPr>
          <p:cNvPr id="1489" name="Shape 1489" descr="Image result for team icon"/>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006208" y="3626475"/>
            <a:ext cx="855218" cy="855218"/>
          </a:xfrm>
          <a:prstGeom prst="rect">
            <a:avLst/>
          </a:prstGeom>
          <a:noFill/>
          <a:ln>
            <a:noFill/>
          </a:ln>
        </p:spPr>
      </p:pic>
      <p:cxnSp>
        <p:nvCxnSpPr>
          <p:cNvPr id="1490" name="Shape 1490"/>
          <p:cNvCxnSpPr/>
          <p:nvPr/>
        </p:nvCxnSpPr>
        <p:spPr>
          <a:xfrm>
            <a:off x="3230688" y="3798123"/>
            <a:ext cx="386133" cy="0"/>
          </a:xfrm>
          <a:prstGeom prst="straightConnector1">
            <a:avLst/>
          </a:prstGeom>
          <a:noFill/>
          <a:ln w="38100" cap="flat" cmpd="sng">
            <a:solidFill>
              <a:schemeClr val="accent1"/>
            </a:solidFill>
            <a:prstDash val="solid"/>
            <a:round/>
            <a:headEnd type="none" w="lg" len="lg"/>
            <a:tailEnd type="triangle" w="lg" len="lg"/>
          </a:ln>
        </p:spPr>
      </p:cxnSp>
      <p:cxnSp>
        <p:nvCxnSpPr>
          <p:cNvPr id="1491" name="Shape 1491"/>
          <p:cNvCxnSpPr/>
          <p:nvPr/>
        </p:nvCxnSpPr>
        <p:spPr>
          <a:xfrm>
            <a:off x="3230688" y="5744857"/>
            <a:ext cx="386133" cy="0"/>
          </a:xfrm>
          <a:prstGeom prst="straightConnector1">
            <a:avLst/>
          </a:prstGeom>
          <a:noFill/>
          <a:ln w="38100" cap="flat" cmpd="sng">
            <a:solidFill>
              <a:schemeClr val="accent4"/>
            </a:solidFill>
            <a:prstDash val="solid"/>
            <a:round/>
            <a:headEnd type="none" w="lg" len="lg"/>
            <a:tailEnd type="triangle" w="lg" len="lg"/>
          </a:ln>
        </p:spPr>
      </p:cxnSp>
      <p:cxnSp>
        <p:nvCxnSpPr>
          <p:cNvPr id="1492" name="Shape 1492"/>
          <p:cNvCxnSpPr/>
          <p:nvPr/>
        </p:nvCxnSpPr>
        <p:spPr>
          <a:xfrm>
            <a:off x="3230688" y="7691568"/>
            <a:ext cx="386133" cy="0"/>
          </a:xfrm>
          <a:prstGeom prst="straightConnector1">
            <a:avLst/>
          </a:prstGeom>
          <a:noFill/>
          <a:ln w="38100" cap="flat" cmpd="sng">
            <a:solidFill>
              <a:schemeClr val="accent5"/>
            </a:solidFill>
            <a:prstDash val="solid"/>
            <a:round/>
            <a:headEnd type="none" w="lg" len="lg"/>
            <a:tailEnd type="triangle" w="lg" len="lg"/>
          </a:ln>
        </p:spPr>
      </p:cxnSp>
      <p:sp>
        <p:nvSpPr>
          <p:cNvPr id="1493" name="Shape 1493"/>
          <p:cNvSpPr/>
          <p:nvPr/>
        </p:nvSpPr>
        <p:spPr>
          <a:xfrm>
            <a:off x="11687732" y="5375332"/>
            <a:ext cx="1891200" cy="1891200"/>
          </a:xfrm>
          <a:prstGeom prst="ellipse">
            <a:avLst/>
          </a:prstGeom>
          <a:noFill/>
          <a:ln>
            <a:noFill/>
          </a:ln>
        </p:spPr>
        <p:txBody>
          <a:bodyPr lIns="162519" tIns="162519" rIns="162519" bIns="162519" anchor="ctr" anchorCtr="0">
            <a:noAutofit/>
          </a:bodyPr>
          <a:lstStyle/>
          <a:p>
            <a:pPr algn="ctr" defTabSz="1625529" fontAlgn="auto">
              <a:spcBef>
                <a:spcPts val="0"/>
              </a:spcBef>
              <a:spcAft>
                <a:spcPts val="0"/>
              </a:spcAft>
            </a:pPr>
            <a:endParaRPr sz="1800" kern="0">
              <a:solidFill>
                <a:srgbClr val="000000"/>
              </a:solidFill>
              <a:latin typeface="Raleway"/>
              <a:ea typeface="Raleway"/>
              <a:cs typeface="Raleway"/>
              <a:sym typeface="Raleway"/>
            </a:endParaRPr>
          </a:p>
        </p:txBody>
      </p:sp>
      <p:sp>
        <p:nvSpPr>
          <p:cNvPr id="1494" name="Shape 1494"/>
          <p:cNvSpPr txBox="1">
            <a:spLocks noGrp="1"/>
          </p:cNvSpPr>
          <p:nvPr>
            <p:ph type="body" idx="1"/>
          </p:nvPr>
        </p:nvSpPr>
        <p:spPr>
          <a:xfrm>
            <a:off x="9472800" y="2167468"/>
            <a:ext cx="6069333"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chemeClr val="accent2"/>
                </a:solidFill>
              </a:rPr>
              <a:t>Unified language</a:t>
            </a:r>
          </a:p>
        </p:txBody>
      </p:sp>
      <p:grpSp>
        <p:nvGrpSpPr>
          <p:cNvPr id="1495" name="Shape 1495"/>
          <p:cNvGrpSpPr/>
          <p:nvPr/>
        </p:nvGrpSpPr>
        <p:grpSpPr>
          <a:xfrm>
            <a:off x="9563755" y="7165765"/>
            <a:ext cx="6139250" cy="1593600"/>
            <a:chOff x="5074812" y="4030743"/>
            <a:chExt cx="3453328" cy="896400"/>
          </a:xfrm>
        </p:grpSpPr>
        <p:grpSp>
          <p:nvGrpSpPr>
            <p:cNvPr id="1496" name="Shape 1496"/>
            <p:cNvGrpSpPr/>
            <p:nvPr/>
          </p:nvGrpSpPr>
          <p:grpSpPr>
            <a:xfrm>
              <a:off x="5074812" y="4030743"/>
              <a:ext cx="896400" cy="896400"/>
              <a:chOff x="5563487" y="2859456"/>
              <a:chExt cx="896400" cy="896400"/>
            </a:xfrm>
          </p:grpSpPr>
          <p:sp>
            <p:nvSpPr>
              <p:cNvPr id="1497" name="Shape 1497"/>
              <p:cNvSpPr/>
              <p:nvPr/>
            </p:nvSpPr>
            <p:spPr>
              <a:xfrm>
                <a:off x="5563487" y="2859456"/>
                <a:ext cx="896400" cy="896400"/>
              </a:xfrm>
              <a:prstGeom prst="ellipse">
                <a:avLst/>
              </a:prstGeom>
              <a:noFill/>
              <a:ln w="38100" cap="flat" cmpd="sng">
                <a:solidFill>
                  <a:schemeClr val="accent4"/>
                </a:solidFill>
                <a:prstDash val="solid"/>
                <a:round/>
                <a:headEnd type="none" w="med" len="med"/>
                <a:tailEnd type="none" w="med" len="med"/>
              </a:ln>
            </p:spPr>
            <p:txBody>
              <a:bodyPr lIns="91425" tIns="91425" rIns="91425" bIns="91425" anchor="ctr" anchorCtr="0">
                <a:noAutofit/>
              </a:bodyPr>
              <a:lstStyle/>
              <a:p>
                <a:pPr algn="ctr" defTabSz="1625529" fontAlgn="auto">
                  <a:spcBef>
                    <a:spcPts val="0"/>
                  </a:spcBef>
                  <a:spcAft>
                    <a:spcPts val="0"/>
                  </a:spcAft>
                </a:pPr>
                <a:endParaRPr sz="1800" kern="0">
                  <a:solidFill>
                    <a:srgbClr val="000000"/>
                  </a:solidFill>
                  <a:latin typeface="Raleway"/>
                  <a:ea typeface="Raleway"/>
                  <a:cs typeface="Raleway"/>
                  <a:sym typeface="Raleway"/>
                </a:endParaRPr>
              </a:p>
            </p:txBody>
          </p:sp>
          <p:sp>
            <p:nvSpPr>
              <p:cNvPr id="1498" name="Shape 1498"/>
              <p:cNvSpPr txBox="1"/>
              <p:nvPr/>
            </p:nvSpPr>
            <p:spPr>
              <a:xfrm>
                <a:off x="5607486" y="3033135"/>
                <a:ext cx="808500" cy="222900"/>
              </a:xfrm>
              <a:prstGeom prst="rect">
                <a:avLst/>
              </a:prstGeom>
              <a:noFill/>
              <a:ln>
                <a:noFill/>
              </a:ln>
            </p:spPr>
            <p:txBody>
              <a:bodyPr lIns="91425" tIns="91425" rIns="91425" bIns="91425" anchor="ctr" anchorCtr="0">
                <a:noAutofit/>
              </a:bodyPr>
              <a:lstStyle/>
              <a:p>
                <a:pPr algn="ctr" defTabSz="1625529" fontAlgn="auto">
                  <a:spcBef>
                    <a:spcPts val="0"/>
                  </a:spcBef>
                  <a:spcAft>
                    <a:spcPts val="0"/>
                  </a:spcAft>
                </a:pPr>
                <a:r>
                  <a:rPr lang="en-US" sz="1200" kern="0">
                    <a:solidFill>
                      <a:srgbClr val="000000"/>
                    </a:solidFill>
                    <a:latin typeface="Raleway"/>
                    <a:ea typeface="Raleway"/>
                    <a:cs typeface="Raleway"/>
                    <a:sym typeface="Raleway"/>
                  </a:rPr>
                  <a:t>SECURITY</a:t>
                </a:r>
              </a:p>
            </p:txBody>
          </p:sp>
          <p:pic>
            <p:nvPicPr>
              <p:cNvPr id="1499" name="Shape 1499" descr="Image result for team icon"/>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771196" y="3211117"/>
                <a:ext cx="481060" cy="481060"/>
              </a:xfrm>
              <a:prstGeom prst="rect">
                <a:avLst/>
              </a:prstGeom>
              <a:noFill/>
              <a:ln>
                <a:noFill/>
              </a:ln>
            </p:spPr>
          </p:pic>
        </p:grpSp>
        <p:grpSp>
          <p:nvGrpSpPr>
            <p:cNvPr id="1500" name="Shape 1500"/>
            <p:cNvGrpSpPr/>
            <p:nvPr/>
          </p:nvGrpSpPr>
          <p:grpSpPr>
            <a:xfrm>
              <a:off x="7631740" y="4030743"/>
              <a:ext cx="896400" cy="896400"/>
              <a:chOff x="5563415" y="4030706"/>
              <a:chExt cx="896400" cy="896400"/>
            </a:xfrm>
          </p:grpSpPr>
          <p:sp>
            <p:nvSpPr>
              <p:cNvPr id="1501" name="Shape 1501"/>
              <p:cNvSpPr/>
              <p:nvPr/>
            </p:nvSpPr>
            <p:spPr>
              <a:xfrm>
                <a:off x="5563415" y="4030706"/>
                <a:ext cx="896400" cy="896400"/>
              </a:xfrm>
              <a:prstGeom prst="ellipse">
                <a:avLst/>
              </a:prstGeom>
              <a:noFill/>
              <a:ln w="38100" cap="flat" cmpd="sng">
                <a:solidFill>
                  <a:schemeClr val="accent5"/>
                </a:solidFill>
                <a:prstDash val="solid"/>
                <a:round/>
                <a:headEnd type="none" w="med" len="med"/>
                <a:tailEnd type="none" w="med" len="med"/>
              </a:ln>
            </p:spPr>
            <p:txBody>
              <a:bodyPr lIns="91425" tIns="91425" rIns="91425" bIns="91425" anchor="ctr" anchorCtr="0">
                <a:noAutofit/>
              </a:bodyPr>
              <a:lstStyle/>
              <a:p>
                <a:pPr algn="ctr" defTabSz="1625529" fontAlgn="auto">
                  <a:spcBef>
                    <a:spcPts val="0"/>
                  </a:spcBef>
                  <a:spcAft>
                    <a:spcPts val="0"/>
                  </a:spcAft>
                </a:pPr>
                <a:endParaRPr sz="1800" kern="0">
                  <a:solidFill>
                    <a:srgbClr val="000000"/>
                  </a:solidFill>
                  <a:latin typeface="Raleway"/>
                  <a:ea typeface="Raleway"/>
                  <a:cs typeface="Raleway"/>
                  <a:sym typeface="Raleway"/>
                </a:endParaRPr>
              </a:p>
            </p:txBody>
          </p:sp>
          <p:sp>
            <p:nvSpPr>
              <p:cNvPr id="1502" name="Shape 1502"/>
              <p:cNvSpPr txBox="1"/>
              <p:nvPr/>
            </p:nvSpPr>
            <p:spPr>
              <a:xfrm>
                <a:off x="5607415" y="4204385"/>
                <a:ext cx="808500" cy="222900"/>
              </a:xfrm>
              <a:prstGeom prst="rect">
                <a:avLst/>
              </a:prstGeom>
              <a:noFill/>
              <a:ln>
                <a:noFill/>
              </a:ln>
            </p:spPr>
            <p:txBody>
              <a:bodyPr lIns="91425" tIns="91425" rIns="91425" bIns="91425" anchor="ctr" anchorCtr="0">
                <a:noAutofit/>
              </a:bodyPr>
              <a:lstStyle/>
              <a:p>
                <a:pPr algn="ctr" defTabSz="1625529" fontAlgn="auto">
                  <a:spcBef>
                    <a:spcPts val="0"/>
                  </a:spcBef>
                  <a:spcAft>
                    <a:spcPts val="0"/>
                  </a:spcAft>
                </a:pPr>
                <a:r>
                  <a:rPr lang="en-US" sz="1200" kern="0">
                    <a:solidFill>
                      <a:srgbClr val="000000"/>
                    </a:solidFill>
                    <a:latin typeface="Raleway"/>
                    <a:ea typeface="Raleway"/>
                    <a:cs typeface="Raleway"/>
                    <a:sym typeface="Raleway"/>
                  </a:rPr>
                  <a:t>DEVOPS</a:t>
                </a:r>
              </a:p>
            </p:txBody>
          </p:sp>
          <p:pic>
            <p:nvPicPr>
              <p:cNvPr id="1503" name="Shape 1503" descr="Image result for team icon"/>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771124" y="4382367"/>
                <a:ext cx="481060" cy="481060"/>
              </a:xfrm>
              <a:prstGeom prst="rect">
                <a:avLst/>
              </a:prstGeom>
              <a:noFill/>
              <a:ln>
                <a:noFill/>
              </a:ln>
            </p:spPr>
          </p:pic>
        </p:grpSp>
      </p:grpSp>
      <p:grpSp>
        <p:nvGrpSpPr>
          <p:cNvPr id="1504" name="Shape 1504"/>
          <p:cNvGrpSpPr/>
          <p:nvPr/>
        </p:nvGrpSpPr>
        <p:grpSpPr>
          <a:xfrm>
            <a:off x="11836580" y="3001298"/>
            <a:ext cx="1593600" cy="1593600"/>
            <a:chOff x="5563433" y="1688230"/>
            <a:chExt cx="896400" cy="896400"/>
          </a:xfrm>
        </p:grpSpPr>
        <p:sp>
          <p:nvSpPr>
            <p:cNvPr id="1505" name="Shape 1505"/>
            <p:cNvSpPr/>
            <p:nvPr/>
          </p:nvSpPr>
          <p:spPr>
            <a:xfrm>
              <a:off x="5563433" y="1688230"/>
              <a:ext cx="896400" cy="896400"/>
            </a:xfrm>
            <a:prstGeom prst="ellipse">
              <a:avLst/>
            </a:prstGeom>
            <a:noFill/>
            <a:ln w="38100" cap="flat" cmpd="sng">
              <a:solidFill>
                <a:schemeClr val="accent1"/>
              </a:solidFill>
              <a:prstDash val="solid"/>
              <a:round/>
              <a:headEnd type="none" w="med" len="med"/>
              <a:tailEnd type="none" w="med" len="med"/>
            </a:ln>
          </p:spPr>
          <p:txBody>
            <a:bodyPr lIns="91425" tIns="91425" rIns="91425" bIns="91425" anchor="ctr" anchorCtr="0">
              <a:noAutofit/>
            </a:bodyPr>
            <a:lstStyle/>
            <a:p>
              <a:pPr algn="ctr" defTabSz="1625529" fontAlgn="auto">
                <a:spcBef>
                  <a:spcPts val="0"/>
                </a:spcBef>
                <a:spcAft>
                  <a:spcPts val="0"/>
                </a:spcAft>
              </a:pPr>
              <a:endParaRPr sz="1800" kern="0">
                <a:solidFill>
                  <a:srgbClr val="000000"/>
                </a:solidFill>
                <a:latin typeface="Raleway"/>
                <a:ea typeface="Raleway"/>
                <a:cs typeface="Raleway"/>
                <a:sym typeface="Raleway"/>
              </a:endParaRPr>
            </a:p>
          </p:txBody>
        </p:sp>
        <p:sp>
          <p:nvSpPr>
            <p:cNvPr id="1506" name="Shape 1506"/>
            <p:cNvSpPr txBox="1"/>
            <p:nvPr/>
          </p:nvSpPr>
          <p:spPr>
            <a:xfrm>
              <a:off x="5607433" y="1861909"/>
              <a:ext cx="808500" cy="222900"/>
            </a:xfrm>
            <a:prstGeom prst="rect">
              <a:avLst/>
            </a:prstGeom>
            <a:noFill/>
            <a:ln>
              <a:noFill/>
            </a:ln>
          </p:spPr>
          <p:txBody>
            <a:bodyPr lIns="91425" tIns="91425" rIns="91425" bIns="91425" anchor="ctr" anchorCtr="0">
              <a:noAutofit/>
            </a:bodyPr>
            <a:lstStyle/>
            <a:p>
              <a:pPr algn="ctr" defTabSz="1625529" fontAlgn="auto">
                <a:spcBef>
                  <a:spcPts val="0"/>
                </a:spcBef>
                <a:spcAft>
                  <a:spcPts val="0"/>
                </a:spcAft>
              </a:pPr>
              <a:r>
                <a:rPr lang="en-US" sz="1200" kern="0">
                  <a:solidFill>
                    <a:srgbClr val="000000"/>
                  </a:solidFill>
                  <a:latin typeface="Raleway"/>
                  <a:ea typeface="Raleway"/>
                  <a:cs typeface="Raleway"/>
                  <a:sym typeface="Raleway"/>
                </a:rPr>
                <a:t>COMPLIANCE</a:t>
              </a:r>
            </a:p>
          </p:txBody>
        </p:sp>
        <p:pic>
          <p:nvPicPr>
            <p:cNvPr id="1507" name="Shape 1507" descr="Image result for team icon"/>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771142" y="2039892"/>
              <a:ext cx="481060" cy="481060"/>
            </a:xfrm>
            <a:prstGeom prst="rect">
              <a:avLst/>
            </a:prstGeom>
            <a:noFill/>
            <a:ln>
              <a:noFill/>
            </a:ln>
          </p:spPr>
        </p:pic>
      </p:grpSp>
      <p:cxnSp>
        <p:nvCxnSpPr>
          <p:cNvPr id="1508" name="Shape 1508"/>
          <p:cNvCxnSpPr>
            <a:stCxn id="1505" idx="4"/>
            <a:endCxn id="1493" idx="0"/>
          </p:cNvCxnSpPr>
          <p:nvPr/>
        </p:nvCxnSpPr>
        <p:spPr>
          <a:xfrm>
            <a:off x="12633380" y="4594899"/>
            <a:ext cx="0" cy="780267"/>
          </a:xfrm>
          <a:prstGeom prst="straightConnector1">
            <a:avLst/>
          </a:prstGeom>
          <a:noFill/>
          <a:ln w="38100" cap="flat" cmpd="sng">
            <a:solidFill>
              <a:schemeClr val="accent1"/>
            </a:solidFill>
            <a:prstDash val="solid"/>
            <a:round/>
            <a:headEnd type="none" w="lg" len="lg"/>
            <a:tailEnd type="triangle" w="lg" len="lg"/>
          </a:ln>
        </p:spPr>
      </p:cxnSp>
      <p:cxnSp>
        <p:nvCxnSpPr>
          <p:cNvPr id="1509" name="Shape 1509"/>
          <p:cNvCxnSpPr>
            <a:stCxn id="1497" idx="7"/>
            <a:endCxn id="1493" idx="3"/>
          </p:cNvCxnSpPr>
          <p:nvPr/>
        </p:nvCxnSpPr>
        <p:spPr>
          <a:xfrm rot="10800000" flipH="1">
            <a:off x="10923979" y="6989543"/>
            <a:ext cx="1040532" cy="409600"/>
          </a:xfrm>
          <a:prstGeom prst="straightConnector1">
            <a:avLst/>
          </a:prstGeom>
          <a:noFill/>
          <a:ln w="38100" cap="flat" cmpd="sng">
            <a:solidFill>
              <a:schemeClr val="accent4"/>
            </a:solidFill>
            <a:prstDash val="solid"/>
            <a:round/>
            <a:headEnd type="none" w="lg" len="lg"/>
            <a:tailEnd type="triangle" w="lg" len="lg"/>
          </a:ln>
        </p:spPr>
      </p:cxnSp>
      <p:cxnSp>
        <p:nvCxnSpPr>
          <p:cNvPr id="1510" name="Shape 1510"/>
          <p:cNvCxnSpPr>
            <a:stCxn id="1501" idx="1"/>
            <a:endCxn id="1493" idx="5"/>
          </p:cNvCxnSpPr>
          <p:nvPr/>
        </p:nvCxnSpPr>
        <p:spPr>
          <a:xfrm rot="10800000">
            <a:off x="13301715" y="6989543"/>
            <a:ext cx="1041067" cy="409600"/>
          </a:xfrm>
          <a:prstGeom prst="straightConnector1">
            <a:avLst/>
          </a:prstGeom>
          <a:noFill/>
          <a:ln w="38100" cap="flat" cmpd="sng">
            <a:solidFill>
              <a:schemeClr val="accent5"/>
            </a:solidFill>
            <a:prstDash val="solid"/>
            <a:round/>
            <a:headEnd type="none" w="lg" len="lg"/>
            <a:tailEnd type="triangle" w="lg" len="lg"/>
          </a:ln>
        </p:spPr>
      </p:cxnSp>
      <p:cxnSp>
        <p:nvCxnSpPr>
          <p:cNvPr id="1511" name="Shape 1511"/>
          <p:cNvCxnSpPr/>
          <p:nvPr/>
        </p:nvCxnSpPr>
        <p:spPr>
          <a:xfrm>
            <a:off x="7945333" y="3458979"/>
            <a:ext cx="0" cy="4452267"/>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34861923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sp>
        <p:nvSpPr>
          <p:cNvPr id="1566" name="Shape 1566"/>
          <p:cNvSpPr txBox="1">
            <a:spLocks noGrp="1"/>
          </p:cNvSpPr>
          <p:nvPr>
            <p:ph type="title"/>
          </p:nvPr>
        </p:nvSpPr>
        <p:spPr>
          <a:xfrm>
            <a:off x="677335" y="609598"/>
            <a:ext cx="14901333" cy="738667"/>
          </a:xfrm>
          <a:prstGeom prst="rect">
            <a:avLst/>
          </a:prstGeom>
          <a:noFill/>
          <a:ln>
            <a:noFill/>
          </a:ln>
        </p:spPr>
        <p:txBody>
          <a:bodyPr lIns="121812" tIns="121812" rIns="121812" bIns="121812" anchor="t" anchorCtr="0">
            <a:noAutofit/>
          </a:bodyPr>
          <a:lstStyle/>
          <a:p>
            <a:pPr algn="ctr">
              <a:buClr>
                <a:schemeClr val="accent1"/>
              </a:buClr>
              <a:buSzPct val="25000"/>
            </a:pPr>
            <a:r>
              <a:rPr lang="en-US"/>
              <a:t>Continuous Workflow</a:t>
            </a:r>
          </a:p>
        </p:txBody>
      </p:sp>
      <p:grpSp>
        <p:nvGrpSpPr>
          <p:cNvPr id="1567" name="Shape 1567"/>
          <p:cNvGrpSpPr/>
          <p:nvPr/>
        </p:nvGrpSpPr>
        <p:grpSpPr>
          <a:xfrm>
            <a:off x="3094156" y="1532944"/>
            <a:ext cx="10067666" cy="7180612"/>
            <a:chOff x="2784741" y="1379649"/>
            <a:chExt cx="9060900" cy="6462551"/>
          </a:xfrm>
        </p:grpSpPr>
        <p:pic>
          <p:nvPicPr>
            <p:cNvPr id="1568" name="Shape 1568" descr="detect-correct.png"/>
            <p:cNvPicPr preferRelativeResize="0"/>
            <p:nvPr/>
          </p:nvPicPr>
          <p:blipFill>
            <a:blip r:embed="rId3">
              <a:alphaModFix/>
            </a:blip>
            <a:stretch>
              <a:fillRect/>
            </a:stretch>
          </p:blipFill>
          <p:spPr>
            <a:xfrm>
              <a:off x="2784741" y="1379649"/>
              <a:ext cx="9060900" cy="6462551"/>
            </a:xfrm>
            <a:prstGeom prst="rect">
              <a:avLst/>
            </a:prstGeom>
            <a:noFill/>
            <a:ln>
              <a:noFill/>
            </a:ln>
          </p:spPr>
        </p:pic>
        <p:sp>
          <p:nvSpPr>
            <p:cNvPr id="1569" name="Shape 1569"/>
            <p:cNvSpPr/>
            <p:nvPr/>
          </p:nvSpPr>
          <p:spPr>
            <a:xfrm>
              <a:off x="7978000" y="2887850"/>
              <a:ext cx="3486300" cy="3471300"/>
            </a:xfrm>
            <a:prstGeom prst="ellipse">
              <a:avLst/>
            </a:prstGeom>
            <a:solidFill>
              <a:srgbClr val="B4A7D6"/>
            </a:solidFill>
            <a:ln w="9525" cap="flat" cmpd="sng">
              <a:solidFill>
                <a:schemeClr val="dk2"/>
              </a:solidFill>
              <a:prstDash val="solid"/>
              <a:round/>
              <a:headEnd type="none" w="med" len="med"/>
              <a:tailEnd type="none" w="med" len="med"/>
            </a:ln>
          </p:spPr>
          <p:txBody>
            <a:bodyPr lIns="57150" tIns="57150" rIns="57150" bIns="57150" anchor="ctr" anchorCtr="0">
              <a:noAutofit/>
            </a:bodyPr>
            <a:lstStyle/>
            <a:p>
              <a:pPr algn="ctr" defTabSz="1625529" fontAlgn="auto">
                <a:spcBef>
                  <a:spcPts val="0"/>
                </a:spcBef>
                <a:spcAft>
                  <a:spcPts val="0"/>
                </a:spcAft>
              </a:pPr>
              <a:r>
                <a:rPr lang="en-US" sz="5500" b="1" kern="0">
                  <a:solidFill>
                    <a:srgbClr val="FFFFFF"/>
                  </a:solidFill>
                  <a:latin typeface="Arial"/>
                  <a:ea typeface="Arial"/>
                  <a:cs typeface="Arial"/>
                  <a:sym typeface="Arial"/>
                </a:rPr>
                <a:t>Correct</a:t>
              </a:r>
            </a:p>
          </p:txBody>
        </p:sp>
        <p:sp>
          <p:nvSpPr>
            <p:cNvPr id="1570" name="Shape 1570"/>
            <p:cNvSpPr/>
            <p:nvPr/>
          </p:nvSpPr>
          <p:spPr>
            <a:xfrm>
              <a:off x="3052425" y="2887850"/>
              <a:ext cx="3486300" cy="3471300"/>
            </a:xfrm>
            <a:prstGeom prst="ellipse">
              <a:avLst/>
            </a:prstGeom>
            <a:solidFill>
              <a:srgbClr val="6BB2E2"/>
            </a:solidFill>
            <a:ln w="9525" cap="flat" cmpd="sng">
              <a:solidFill>
                <a:schemeClr val="dk2"/>
              </a:solidFill>
              <a:prstDash val="solid"/>
              <a:round/>
              <a:headEnd type="none" w="med" len="med"/>
              <a:tailEnd type="none" w="med" len="med"/>
            </a:ln>
          </p:spPr>
          <p:txBody>
            <a:bodyPr lIns="57150" tIns="57150" rIns="57150" bIns="57150" anchor="ctr" anchorCtr="0">
              <a:noAutofit/>
            </a:bodyPr>
            <a:lstStyle/>
            <a:p>
              <a:pPr algn="ctr" defTabSz="1625529" fontAlgn="auto">
                <a:spcBef>
                  <a:spcPts val="0"/>
                </a:spcBef>
                <a:spcAft>
                  <a:spcPts val="0"/>
                </a:spcAft>
              </a:pPr>
              <a:r>
                <a:rPr lang="en-US" sz="5500" b="1" kern="0">
                  <a:solidFill>
                    <a:srgbClr val="FFFFFF"/>
                  </a:solidFill>
                  <a:latin typeface="Arial"/>
                  <a:ea typeface="Arial"/>
                  <a:cs typeface="Arial"/>
                  <a:sym typeface="Arial"/>
                </a:rPr>
                <a:t>Detect</a:t>
              </a:r>
            </a:p>
          </p:txBody>
        </p:sp>
      </p:grpSp>
    </p:spTree>
    <p:extLst>
      <p:ext uri="{BB962C8B-B14F-4D97-AF65-F5344CB8AC3E}">
        <p14:creationId xmlns:p14="http://schemas.microsoft.com/office/powerpoint/2010/main" val="66614085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Shape 914"/>
          <p:cNvSpPr/>
          <p:nvPr/>
        </p:nvSpPr>
        <p:spPr>
          <a:xfrm>
            <a:off x="8669867" y="649"/>
            <a:ext cx="7586133" cy="9142933"/>
          </a:xfrm>
          <a:prstGeom prst="rect">
            <a:avLst/>
          </a:prstGeom>
          <a:solidFill>
            <a:srgbClr val="435464"/>
          </a:solidFill>
          <a:ln>
            <a:noFill/>
          </a:ln>
        </p:spPr>
        <p:txBody>
          <a:bodyPr lIns="597547" tIns="2270734" rIns="121900" bIns="60929" anchor="t" anchorCtr="0">
            <a:noAutofit/>
          </a:bodyPr>
          <a:lstStyle/>
          <a:p>
            <a:pPr defTabSz="1625529" fontAlgn="auto">
              <a:lnSpc>
                <a:spcPct val="90000"/>
              </a:lnSpc>
              <a:spcBef>
                <a:spcPts val="0"/>
              </a:spcBef>
              <a:spcAft>
                <a:spcPts val="0"/>
              </a:spcAft>
              <a:buClr>
                <a:srgbClr val="FFFFFF"/>
              </a:buClr>
            </a:pPr>
            <a:endParaRPr sz="1800" kern="0">
              <a:solidFill>
                <a:srgbClr val="FFFFFF"/>
              </a:solidFill>
              <a:latin typeface="Raleway"/>
              <a:ea typeface="Raleway"/>
              <a:cs typeface="Raleway"/>
              <a:sym typeface="Raleway"/>
            </a:endParaRPr>
          </a:p>
        </p:txBody>
      </p:sp>
      <p:sp>
        <p:nvSpPr>
          <p:cNvPr id="915" name="Shape 915"/>
          <p:cNvSpPr txBox="1"/>
          <p:nvPr/>
        </p:nvSpPr>
        <p:spPr>
          <a:xfrm>
            <a:off x="8669867" y="2299350"/>
            <a:ext cx="7586133" cy="643198"/>
          </a:xfrm>
          <a:prstGeom prst="rect">
            <a:avLst/>
          </a:prstGeom>
          <a:noFill/>
          <a:ln>
            <a:noFill/>
          </a:ln>
        </p:spPr>
        <p:txBody>
          <a:bodyPr lIns="121900" tIns="121900" rIns="121900" bIns="121900" anchor="t" anchorCtr="0">
            <a:noAutofit/>
          </a:bodyPr>
          <a:lstStyle/>
          <a:p>
            <a:pPr algn="ctr" defTabSz="1625529" fontAlgn="auto">
              <a:spcBef>
                <a:spcPts val="0"/>
              </a:spcBef>
              <a:spcAft>
                <a:spcPts val="0"/>
              </a:spcAft>
              <a:buClr>
                <a:srgbClr val="FFFFFF"/>
              </a:buClr>
              <a:buSzPct val="25000"/>
            </a:pPr>
            <a:r>
              <a:rPr lang="en" sz="2000" b="1" kern="0">
                <a:solidFill>
                  <a:srgbClr val="FFFFFF"/>
                </a:solidFill>
                <a:latin typeface="Raleway"/>
                <a:ea typeface="Raleway"/>
                <a:cs typeface="Raleway"/>
                <a:sym typeface="Raleway"/>
              </a:rPr>
              <a:t>PART OF A PROCESS OF CONTINUOUS COMPLIANCE</a:t>
            </a:r>
          </a:p>
        </p:txBody>
      </p:sp>
      <p:grpSp>
        <p:nvGrpSpPr>
          <p:cNvPr id="916" name="Shape 916"/>
          <p:cNvGrpSpPr/>
          <p:nvPr/>
        </p:nvGrpSpPr>
        <p:grpSpPr>
          <a:xfrm>
            <a:off x="9018875" y="3346027"/>
            <a:ext cx="6888866" cy="907451"/>
            <a:chOff x="6136642" y="2357925"/>
            <a:chExt cx="8591989" cy="1131799"/>
          </a:xfrm>
        </p:grpSpPr>
        <p:pic>
          <p:nvPicPr>
            <p:cNvPr id="917" name="Shape 917"/>
            <p:cNvPicPr preferRelativeResize="0"/>
            <p:nvPr/>
          </p:nvPicPr>
          <p:blipFill rotWithShape="1">
            <a:blip r:embed="rId3">
              <a:alphaModFix/>
            </a:blip>
            <a:srcRect/>
            <a:stretch/>
          </p:blipFill>
          <p:spPr>
            <a:xfrm>
              <a:off x="6692436" y="2795067"/>
              <a:ext cx="700213" cy="694656"/>
            </a:xfrm>
            <a:prstGeom prst="rect">
              <a:avLst/>
            </a:prstGeom>
            <a:noFill/>
            <a:ln>
              <a:noFill/>
            </a:ln>
          </p:spPr>
        </p:pic>
        <p:pic>
          <p:nvPicPr>
            <p:cNvPr id="918" name="Shape 918"/>
            <p:cNvPicPr preferRelativeResize="0"/>
            <p:nvPr/>
          </p:nvPicPr>
          <p:blipFill rotWithShape="1">
            <a:blip r:embed="rId4">
              <a:alphaModFix/>
            </a:blip>
            <a:srcRect/>
            <a:stretch/>
          </p:blipFill>
          <p:spPr>
            <a:xfrm>
              <a:off x="8245082" y="2800625"/>
              <a:ext cx="916947" cy="689099"/>
            </a:xfrm>
            <a:prstGeom prst="rect">
              <a:avLst/>
            </a:prstGeom>
            <a:noFill/>
            <a:ln>
              <a:noFill/>
            </a:ln>
          </p:spPr>
        </p:pic>
        <p:pic>
          <p:nvPicPr>
            <p:cNvPr id="919" name="Shape 919"/>
            <p:cNvPicPr preferRelativeResize="0"/>
            <p:nvPr/>
          </p:nvPicPr>
          <p:blipFill rotWithShape="1">
            <a:blip r:embed="rId5">
              <a:alphaModFix/>
            </a:blip>
            <a:srcRect/>
            <a:stretch/>
          </p:blipFill>
          <p:spPr>
            <a:xfrm>
              <a:off x="10014459" y="2833968"/>
              <a:ext cx="939176" cy="655754"/>
            </a:xfrm>
            <a:prstGeom prst="rect">
              <a:avLst/>
            </a:prstGeom>
            <a:noFill/>
            <a:ln>
              <a:noFill/>
            </a:ln>
          </p:spPr>
        </p:pic>
        <p:pic>
          <p:nvPicPr>
            <p:cNvPr id="920" name="Shape 920"/>
            <p:cNvPicPr preferRelativeResize="0"/>
            <p:nvPr/>
          </p:nvPicPr>
          <p:blipFill rotWithShape="1">
            <a:blip r:embed="rId6">
              <a:alphaModFix/>
            </a:blip>
            <a:srcRect/>
            <a:stretch/>
          </p:blipFill>
          <p:spPr>
            <a:xfrm>
              <a:off x="11806065" y="2789510"/>
              <a:ext cx="700213" cy="700213"/>
            </a:xfrm>
            <a:prstGeom prst="rect">
              <a:avLst/>
            </a:prstGeom>
            <a:noFill/>
            <a:ln>
              <a:noFill/>
            </a:ln>
          </p:spPr>
        </p:pic>
        <p:pic>
          <p:nvPicPr>
            <p:cNvPr id="921" name="Shape 921"/>
            <p:cNvPicPr preferRelativeResize="0"/>
            <p:nvPr/>
          </p:nvPicPr>
          <p:blipFill rotWithShape="1">
            <a:blip r:embed="rId7">
              <a:alphaModFix/>
            </a:blip>
            <a:srcRect/>
            <a:stretch/>
          </p:blipFill>
          <p:spPr>
            <a:xfrm>
              <a:off x="13358709" y="2761725"/>
              <a:ext cx="928062" cy="727999"/>
            </a:xfrm>
            <a:prstGeom prst="rect">
              <a:avLst/>
            </a:prstGeom>
            <a:noFill/>
            <a:ln>
              <a:noFill/>
            </a:ln>
          </p:spPr>
        </p:pic>
        <p:sp>
          <p:nvSpPr>
            <p:cNvPr id="922" name="Shape 922"/>
            <p:cNvSpPr/>
            <p:nvPr/>
          </p:nvSpPr>
          <p:spPr>
            <a:xfrm>
              <a:off x="7653117" y="2964875"/>
              <a:ext cx="331500" cy="331500"/>
            </a:xfrm>
            <a:prstGeom prst="rightArrow">
              <a:avLst>
                <a:gd name="adj1" fmla="val 50000"/>
                <a:gd name="adj2" fmla="val 50000"/>
              </a:avLst>
            </a:prstGeom>
            <a:noFill/>
            <a:ln w="28575" cap="flat" cmpd="sng">
              <a:solidFill>
                <a:schemeClr val="accent1"/>
              </a:solidFill>
              <a:prstDash val="solid"/>
              <a:round/>
              <a:headEnd type="none" w="med" len="med"/>
              <a:tailEnd type="none" w="med" len="med"/>
            </a:ln>
          </p:spPr>
          <p:txBody>
            <a:bodyPr lIns="68575" tIns="68575" rIns="68575" bIns="68575" anchor="ctr" anchorCtr="0">
              <a:noAutofit/>
            </a:bodyPr>
            <a:lstStyle/>
            <a:p>
              <a:pPr defTabSz="1625529" fontAlgn="auto">
                <a:spcBef>
                  <a:spcPts val="0"/>
                </a:spcBef>
                <a:spcAft>
                  <a:spcPts val="0"/>
                </a:spcAft>
                <a:buClr>
                  <a:srgbClr val="3E4346"/>
                </a:buClr>
              </a:pPr>
              <a:endParaRPr kern="0">
                <a:solidFill>
                  <a:srgbClr val="3E4346"/>
                </a:solidFill>
                <a:latin typeface="Raleway"/>
                <a:ea typeface="Raleway"/>
                <a:cs typeface="Raleway"/>
                <a:sym typeface="Raleway"/>
              </a:endParaRPr>
            </a:p>
          </p:txBody>
        </p:sp>
        <p:sp>
          <p:nvSpPr>
            <p:cNvPr id="923" name="Shape 923"/>
            <p:cNvSpPr/>
            <p:nvPr/>
          </p:nvSpPr>
          <p:spPr>
            <a:xfrm>
              <a:off x="9422493" y="2964875"/>
              <a:ext cx="331500" cy="331500"/>
            </a:xfrm>
            <a:prstGeom prst="rightArrow">
              <a:avLst>
                <a:gd name="adj1" fmla="val 50000"/>
                <a:gd name="adj2" fmla="val 50000"/>
              </a:avLst>
            </a:prstGeom>
            <a:noFill/>
            <a:ln w="28575" cap="flat" cmpd="sng">
              <a:solidFill>
                <a:schemeClr val="accent1"/>
              </a:solidFill>
              <a:prstDash val="solid"/>
              <a:round/>
              <a:headEnd type="none" w="med" len="med"/>
              <a:tailEnd type="none" w="med" len="med"/>
            </a:ln>
          </p:spPr>
          <p:txBody>
            <a:bodyPr lIns="68575" tIns="68575" rIns="68575" bIns="68575" anchor="ctr" anchorCtr="0">
              <a:noAutofit/>
            </a:bodyPr>
            <a:lstStyle/>
            <a:p>
              <a:pPr defTabSz="1625529" fontAlgn="auto">
                <a:spcBef>
                  <a:spcPts val="0"/>
                </a:spcBef>
                <a:spcAft>
                  <a:spcPts val="0"/>
                </a:spcAft>
                <a:buClr>
                  <a:srgbClr val="3E4346"/>
                </a:buClr>
              </a:pPr>
              <a:endParaRPr kern="0">
                <a:solidFill>
                  <a:srgbClr val="3E4346"/>
                </a:solidFill>
                <a:latin typeface="Raleway"/>
                <a:ea typeface="Raleway"/>
                <a:cs typeface="Raleway"/>
                <a:sym typeface="Raleway"/>
              </a:endParaRPr>
            </a:p>
          </p:txBody>
        </p:sp>
        <p:sp>
          <p:nvSpPr>
            <p:cNvPr id="924" name="Shape 924"/>
            <p:cNvSpPr/>
            <p:nvPr/>
          </p:nvSpPr>
          <p:spPr>
            <a:xfrm>
              <a:off x="11214100" y="2964875"/>
              <a:ext cx="331500" cy="331500"/>
            </a:xfrm>
            <a:prstGeom prst="rightArrow">
              <a:avLst>
                <a:gd name="adj1" fmla="val 50000"/>
                <a:gd name="adj2" fmla="val 50000"/>
              </a:avLst>
            </a:prstGeom>
            <a:noFill/>
            <a:ln w="28575" cap="flat" cmpd="sng">
              <a:solidFill>
                <a:schemeClr val="accent1"/>
              </a:solidFill>
              <a:prstDash val="solid"/>
              <a:round/>
              <a:headEnd type="none" w="med" len="med"/>
              <a:tailEnd type="none" w="med" len="med"/>
            </a:ln>
          </p:spPr>
          <p:txBody>
            <a:bodyPr lIns="68575" tIns="68575" rIns="68575" bIns="68575" anchor="ctr" anchorCtr="0">
              <a:noAutofit/>
            </a:bodyPr>
            <a:lstStyle/>
            <a:p>
              <a:pPr defTabSz="1625529" fontAlgn="auto">
                <a:spcBef>
                  <a:spcPts val="0"/>
                </a:spcBef>
                <a:spcAft>
                  <a:spcPts val="0"/>
                </a:spcAft>
                <a:buClr>
                  <a:srgbClr val="3E4346"/>
                </a:buClr>
              </a:pPr>
              <a:endParaRPr kern="0">
                <a:solidFill>
                  <a:srgbClr val="3E4346"/>
                </a:solidFill>
                <a:latin typeface="Raleway"/>
                <a:ea typeface="Raleway"/>
                <a:cs typeface="Raleway"/>
                <a:sym typeface="Raleway"/>
              </a:endParaRPr>
            </a:p>
          </p:txBody>
        </p:sp>
        <p:sp>
          <p:nvSpPr>
            <p:cNvPr id="925" name="Shape 925"/>
            <p:cNvSpPr/>
            <p:nvPr/>
          </p:nvSpPr>
          <p:spPr>
            <a:xfrm>
              <a:off x="12766745" y="2964875"/>
              <a:ext cx="331500" cy="331500"/>
            </a:xfrm>
            <a:prstGeom prst="rightArrow">
              <a:avLst>
                <a:gd name="adj1" fmla="val 50000"/>
                <a:gd name="adj2" fmla="val 50000"/>
              </a:avLst>
            </a:prstGeom>
            <a:noFill/>
            <a:ln w="28575" cap="flat" cmpd="sng">
              <a:solidFill>
                <a:schemeClr val="accent1"/>
              </a:solidFill>
              <a:prstDash val="solid"/>
              <a:round/>
              <a:headEnd type="none" w="med" len="med"/>
              <a:tailEnd type="none" w="med" len="med"/>
            </a:ln>
          </p:spPr>
          <p:txBody>
            <a:bodyPr lIns="68575" tIns="68575" rIns="68575" bIns="68575" anchor="ctr" anchorCtr="0">
              <a:noAutofit/>
            </a:bodyPr>
            <a:lstStyle/>
            <a:p>
              <a:pPr defTabSz="1625529" fontAlgn="auto">
                <a:spcBef>
                  <a:spcPts val="0"/>
                </a:spcBef>
                <a:spcAft>
                  <a:spcPts val="0"/>
                </a:spcAft>
                <a:buClr>
                  <a:srgbClr val="3E4346"/>
                </a:buClr>
              </a:pPr>
              <a:endParaRPr kern="0">
                <a:solidFill>
                  <a:srgbClr val="3E4346"/>
                </a:solidFill>
                <a:latin typeface="Raleway"/>
                <a:ea typeface="Raleway"/>
                <a:cs typeface="Raleway"/>
                <a:sym typeface="Raleway"/>
              </a:endParaRPr>
            </a:p>
          </p:txBody>
        </p:sp>
        <p:sp>
          <p:nvSpPr>
            <p:cNvPr id="926" name="Shape 926"/>
            <p:cNvSpPr txBox="1"/>
            <p:nvPr/>
          </p:nvSpPr>
          <p:spPr>
            <a:xfrm>
              <a:off x="6136642" y="2357925"/>
              <a:ext cx="1811815" cy="331500"/>
            </a:xfrm>
            <a:prstGeom prst="rect">
              <a:avLst/>
            </a:prstGeom>
            <a:noFill/>
            <a:ln>
              <a:noFill/>
            </a:ln>
          </p:spPr>
          <p:txBody>
            <a:bodyPr lIns="68575" tIns="68575" rIns="68575" bIns="68575" anchor="b" anchorCtr="0">
              <a:noAutofit/>
            </a:bodyPr>
            <a:lstStyle/>
            <a:p>
              <a:pPr algn="ctr" defTabSz="1625529" fontAlgn="auto">
                <a:spcBef>
                  <a:spcPts val="0"/>
                </a:spcBef>
                <a:spcAft>
                  <a:spcPts val="0"/>
                </a:spcAft>
                <a:buClr>
                  <a:srgbClr val="FFFFFF"/>
                </a:buClr>
                <a:buSzPct val="25000"/>
              </a:pPr>
              <a:r>
                <a:rPr lang="en" sz="1600" kern="0">
                  <a:solidFill>
                    <a:srgbClr val="FFFFFF"/>
                  </a:solidFill>
                  <a:latin typeface="Raleway"/>
                  <a:ea typeface="Raleway"/>
                  <a:cs typeface="Raleway"/>
                  <a:sym typeface="Raleway"/>
                </a:rPr>
                <a:t>Scan for Compliance</a:t>
              </a:r>
            </a:p>
          </p:txBody>
        </p:sp>
        <p:sp>
          <p:nvSpPr>
            <p:cNvPr id="927" name="Shape 927"/>
            <p:cNvSpPr txBox="1"/>
            <p:nvPr/>
          </p:nvSpPr>
          <p:spPr>
            <a:xfrm>
              <a:off x="7797642" y="2357925"/>
              <a:ext cx="1811815" cy="331500"/>
            </a:xfrm>
            <a:prstGeom prst="rect">
              <a:avLst/>
            </a:prstGeom>
            <a:noFill/>
            <a:ln>
              <a:noFill/>
            </a:ln>
          </p:spPr>
          <p:txBody>
            <a:bodyPr lIns="68575" tIns="68575" rIns="68575" bIns="68575" anchor="b" anchorCtr="0">
              <a:noAutofit/>
            </a:bodyPr>
            <a:lstStyle/>
            <a:p>
              <a:pPr algn="ctr" defTabSz="1625529" fontAlgn="auto">
                <a:spcBef>
                  <a:spcPts val="0"/>
                </a:spcBef>
                <a:spcAft>
                  <a:spcPts val="0"/>
                </a:spcAft>
                <a:buClr>
                  <a:srgbClr val="FFFFFF"/>
                </a:buClr>
                <a:buSzPct val="25000"/>
              </a:pPr>
              <a:r>
                <a:rPr lang="en" sz="1600" kern="0">
                  <a:solidFill>
                    <a:srgbClr val="FFFFFF"/>
                  </a:solidFill>
                  <a:latin typeface="Raleway"/>
                  <a:ea typeface="Raleway"/>
                  <a:cs typeface="Raleway"/>
                  <a:sym typeface="Raleway"/>
                </a:rPr>
                <a:t>Build &amp; Test Locally</a:t>
              </a:r>
            </a:p>
          </p:txBody>
        </p:sp>
        <p:sp>
          <p:nvSpPr>
            <p:cNvPr id="928" name="Shape 928"/>
            <p:cNvSpPr txBox="1"/>
            <p:nvPr/>
          </p:nvSpPr>
          <p:spPr>
            <a:xfrm>
              <a:off x="9578128" y="2357925"/>
              <a:ext cx="1811815" cy="331500"/>
            </a:xfrm>
            <a:prstGeom prst="rect">
              <a:avLst/>
            </a:prstGeom>
            <a:noFill/>
            <a:ln>
              <a:noFill/>
            </a:ln>
          </p:spPr>
          <p:txBody>
            <a:bodyPr lIns="68575" tIns="68575" rIns="68575" bIns="68575" anchor="b" anchorCtr="0">
              <a:noAutofit/>
            </a:bodyPr>
            <a:lstStyle/>
            <a:p>
              <a:pPr algn="ctr" defTabSz="1625529" fontAlgn="auto">
                <a:spcBef>
                  <a:spcPts val="0"/>
                </a:spcBef>
                <a:spcAft>
                  <a:spcPts val="0"/>
                </a:spcAft>
                <a:buClr>
                  <a:srgbClr val="FFFFFF"/>
                </a:buClr>
                <a:buSzPct val="25000"/>
              </a:pPr>
              <a:r>
                <a:rPr lang="en" sz="1600" kern="0">
                  <a:solidFill>
                    <a:srgbClr val="FFFFFF"/>
                  </a:solidFill>
                  <a:latin typeface="Raleway"/>
                  <a:ea typeface="Raleway"/>
                  <a:cs typeface="Raleway"/>
                  <a:sym typeface="Raleway"/>
                </a:rPr>
                <a:t>Build &amp; Test CI/CD</a:t>
              </a:r>
            </a:p>
          </p:txBody>
        </p:sp>
        <p:sp>
          <p:nvSpPr>
            <p:cNvPr id="929" name="Shape 929"/>
            <p:cNvSpPr txBox="1"/>
            <p:nvPr/>
          </p:nvSpPr>
          <p:spPr>
            <a:xfrm>
              <a:off x="11250254" y="2357925"/>
              <a:ext cx="1811815" cy="331500"/>
            </a:xfrm>
            <a:prstGeom prst="rect">
              <a:avLst/>
            </a:prstGeom>
            <a:noFill/>
            <a:ln>
              <a:noFill/>
            </a:ln>
          </p:spPr>
          <p:txBody>
            <a:bodyPr lIns="68575" tIns="68575" rIns="68575" bIns="68575" anchor="b" anchorCtr="0">
              <a:noAutofit/>
            </a:bodyPr>
            <a:lstStyle/>
            <a:p>
              <a:pPr algn="ctr" defTabSz="1625529" fontAlgn="auto">
                <a:spcBef>
                  <a:spcPts val="0"/>
                </a:spcBef>
                <a:spcAft>
                  <a:spcPts val="0"/>
                </a:spcAft>
                <a:buClr>
                  <a:srgbClr val="FFFFFF"/>
                </a:buClr>
                <a:buSzPct val="25000"/>
              </a:pPr>
              <a:r>
                <a:rPr lang="en" sz="1600" kern="0">
                  <a:solidFill>
                    <a:srgbClr val="FFFFFF"/>
                  </a:solidFill>
                  <a:latin typeface="Raleway"/>
                  <a:ea typeface="Raleway"/>
                  <a:cs typeface="Raleway"/>
                  <a:sym typeface="Raleway"/>
                </a:rPr>
                <a:t>Remediate</a:t>
              </a:r>
            </a:p>
          </p:txBody>
        </p:sp>
        <p:sp>
          <p:nvSpPr>
            <p:cNvPr id="930" name="Shape 930"/>
            <p:cNvSpPr txBox="1"/>
            <p:nvPr/>
          </p:nvSpPr>
          <p:spPr>
            <a:xfrm>
              <a:off x="12916817" y="2357925"/>
              <a:ext cx="1811815" cy="331500"/>
            </a:xfrm>
            <a:prstGeom prst="rect">
              <a:avLst/>
            </a:prstGeom>
            <a:noFill/>
            <a:ln>
              <a:noFill/>
            </a:ln>
          </p:spPr>
          <p:txBody>
            <a:bodyPr lIns="68575" tIns="68575" rIns="68575" bIns="68575" anchor="b" anchorCtr="0">
              <a:noAutofit/>
            </a:bodyPr>
            <a:lstStyle/>
            <a:p>
              <a:pPr algn="ctr" defTabSz="1625529" fontAlgn="auto">
                <a:spcBef>
                  <a:spcPts val="0"/>
                </a:spcBef>
                <a:spcAft>
                  <a:spcPts val="0"/>
                </a:spcAft>
                <a:buClr>
                  <a:srgbClr val="FFFFFF"/>
                </a:buClr>
                <a:buSzPct val="25000"/>
              </a:pPr>
              <a:r>
                <a:rPr lang="en" sz="1600" kern="0">
                  <a:solidFill>
                    <a:srgbClr val="FFFFFF"/>
                  </a:solidFill>
                  <a:latin typeface="Raleway"/>
                  <a:ea typeface="Raleway"/>
                  <a:cs typeface="Raleway"/>
                  <a:sym typeface="Raleway"/>
                </a:rPr>
                <a:t>Verify</a:t>
              </a:r>
            </a:p>
          </p:txBody>
        </p:sp>
      </p:grpSp>
      <p:sp>
        <p:nvSpPr>
          <p:cNvPr id="931" name="Shape 931"/>
          <p:cNvSpPr txBox="1"/>
          <p:nvPr/>
        </p:nvSpPr>
        <p:spPr>
          <a:xfrm>
            <a:off x="8669867" y="4565078"/>
            <a:ext cx="7586133" cy="643198"/>
          </a:xfrm>
          <a:prstGeom prst="rect">
            <a:avLst/>
          </a:prstGeom>
          <a:noFill/>
          <a:ln>
            <a:noFill/>
          </a:ln>
        </p:spPr>
        <p:txBody>
          <a:bodyPr lIns="121900" tIns="121900" rIns="121900" bIns="121900" anchor="t" anchorCtr="0">
            <a:noAutofit/>
          </a:bodyPr>
          <a:lstStyle/>
          <a:p>
            <a:pPr algn="ctr" defTabSz="1625529" fontAlgn="auto">
              <a:spcBef>
                <a:spcPts val="0"/>
              </a:spcBef>
              <a:spcAft>
                <a:spcPts val="0"/>
              </a:spcAft>
              <a:buSzPct val="25000"/>
            </a:pPr>
            <a:r>
              <a:rPr lang="en" sz="2000" b="1" kern="0">
                <a:solidFill>
                  <a:srgbClr val="FFFFFF"/>
                </a:solidFill>
                <a:latin typeface="Raleway"/>
                <a:ea typeface="Raleway"/>
                <a:cs typeface="Raleway"/>
                <a:sym typeface="Raleway"/>
              </a:rPr>
              <a:t>A SIMPLE EXAMPLE OF AN INSPEC CIS RULE</a:t>
            </a:r>
          </a:p>
        </p:txBody>
      </p:sp>
      <p:sp>
        <p:nvSpPr>
          <p:cNvPr id="932" name="Shape 932"/>
          <p:cNvSpPr txBox="1">
            <a:spLocks noGrp="1"/>
          </p:cNvSpPr>
          <p:nvPr>
            <p:ph type="title"/>
          </p:nvPr>
        </p:nvSpPr>
        <p:spPr>
          <a:xfrm>
            <a:off x="677334" y="609598"/>
            <a:ext cx="9243518" cy="738663"/>
          </a:xfrm>
          <a:prstGeom prst="rect">
            <a:avLst/>
          </a:prstGeom>
          <a:noFill/>
          <a:ln>
            <a:noFill/>
          </a:ln>
        </p:spPr>
        <p:txBody>
          <a:bodyPr lIns="0" tIns="0" rIns="0" bIns="0" anchor="t" anchorCtr="0">
            <a:noAutofit/>
          </a:bodyPr>
          <a:lstStyle/>
          <a:p>
            <a:pPr>
              <a:buSzPct val="25000"/>
            </a:pPr>
            <a:r>
              <a:rPr lang="en"/>
              <a:t>InSpec</a:t>
            </a:r>
          </a:p>
        </p:txBody>
      </p:sp>
      <p:sp>
        <p:nvSpPr>
          <p:cNvPr id="933" name="Shape 933"/>
          <p:cNvSpPr txBox="1">
            <a:spLocks noGrp="1"/>
          </p:cNvSpPr>
          <p:nvPr>
            <p:ph type="body" idx="1"/>
          </p:nvPr>
        </p:nvSpPr>
        <p:spPr>
          <a:xfrm>
            <a:off x="677333" y="2622711"/>
            <a:ext cx="7479467" cy="5161600"/>
          </a:xfrm>
          <a:prstGeom prst="rect">
            <a:avLst/>
          </a:prstGeom>
          <a:noFill/>
          <a:ln>
            <a:noFill/>
          </a:ln>
        </p:spPr>
        <p:txBody>
          <a:bodyPr lIns="0" tIns="0" rIns="0" bIns="0" anchor="t" anchorCtr="0">
            <a:noAutofit/>
          </a:bodyPr>
          <a:lstStyle/>
          <a:p>
            <a:pPr marL="383788" lvl="2" indent="-383788">
              <a:spcBef>
                <a:spcPts val="0"/>
              </a:spcBef>
              <a:spcAft>
                <a:spcPts val="0"/>
              </a:spcAft>
              <a:buSzPct val="100000"/>
            </a:pPr>
            <a:r>
              <a:rPr lang="en" sz="2500" dirty="0"/>
              <a:t>Translate </a:t>
            </a:r>
            <a:r>
              <a:rPr lang="en" sz="2500" b="1" dirty="0">
                <a:solidFill>
                  <a:schemeClr val="accent1"/>
                </a:solidFill>
              </a:rPr>
              <a:t>compliance</a:t>
            </a:r>
            <a:r>
              <a:rPr lang="en" sz="2500" dirty="0"/>
              <a:t> into Code</a:t>
            </a:r>
          </a:p>
          <a:p>
            <a:pPr marL="383788" lvl="2" indent="-383788">
              <a:spcBef>
                <a:spcPts val="1600"/>
              </a:spcBef>
              <a:spcAft>
                <a:spcPts val="0"/>
              </a:spcAft>
              <a:buSzPct val="100000"/>
            </a:pPr>
            <a:r>
              <a:rPr lang="en" sz="2500" b="1" dirty="0">
                <a:solidFill>
                  <a:schemeClr val="accent1"/>
                </a:solidFill>
              </a:rPr>
              <a:t>Clearly</a:t>
            </a:r>
            <a:r>
              <a:rPr lang="en" sz="2500" dirty="0"/>
              <a:t> express statements of policy</a:t>
            </a:r>
          </a:p>
          <a:p>
            <a:pPr marL="383788" lvl="2" indent="-383788">
              <a:spcBef>
                <a:spcPts val="1600"/>
              </a:spcBef>
              <a:spcAft>
                <a:spcPts val="0"/>
              </a:spcAft>
              <a:buSzPct val="100000"/>
            </a:pPr>
            <a:r>
              <a:rPr lang="en" sz="2500" dirty="0"/>
              <a:t>Move risk to build/test from </a:t>
            </a:r>
            <a:r>
              <a:rPr lang="en" sz="2500" b="1" dirty="0">
                <a:solidFill>
                  <a:schemeClr val="accent1"/>
                </a:solidFill>
              </a:rPr>
              <a:t>runtime</a:t>
            </a:r>
          </a:p>
          <a:p>
            <a:pPr marL="383788" lvl="2" indent="-383788">
              <a:spcBef>
                <a:spcPts val="1600"/>
              </a:spcBef>
              <a:spcAft>
                <a:spcPts val="0"/>
              </a:spcAft>
              <a:buSzPct val="100000"/>
            </a:pPr>
            <a:r>
              <a:rPr lang="en" sz="2500" dirty="0"/>
              <a:t>Find issues </a:t>
            </a:r>
            <a:r>
              <a:rPr lang="en" sz="2500" b="1" dirty="0">
                <a:solidFill>
                  <a:schemeClr val="accent1"/>
                </a:solidFill>
              </a:rPr>
              <a:t>early</a:t>
            </a:r>
          </a:p>
          <a:p>
            <a:pPr marL="383788" lvl="2" indent="-383788">
              <a:spcBef>
                <a:spcPts val="1600"/>
              </a:spcBef>
              <a:spcAft>
                <a:spcPts val="0"/>
              </a:spcAft>
              <a:buSzPct val="100000"/>
            </a:pPr>
            <a:r>
              <a:rPr lang="en" sz="2500" dirty="0"/>
              <a:t>Write code </a:t>
            </a:r>
            <a:r>
              <a:rPr lang="en" sz="2500" b="1" dirty="0">
                <a:solidFill>
                  <a:schemeClr val="accent1"/>
                </a:solidFill>
              </a:rPr>
              <a:t>quickly</a:t>
            </a:r>
          </a:p>
          <a:p>
            <a:pPr marL="383788" lvl="2" indent="-383788">
              <a:spcBef>
                <a:spcPts val="1600"/>
              </a:spcBef>
              <a:spcAft>
                <a:spcPts val="0"/>
              </a:spcAft>
              <a:buSzPct val="100000"/>
            </a:pPr>
            <a:r>
              <a:rPr lang="en" sz="2500" dirty="0"/>
              <a:t>Run code </a:t>
            </a:r>
            <a:r>
              <a:rPr lang="en" sz="2500" b="1" dirty="0">
                <a:solidFill>
                  <a:schemeClr val="accent1"/>
                </a:solidFill>
              </a:rPr>
              <a:t>anywhere</a:t>
            </a:r>
          </a:p>
          <a:p>
            <a:pPr marL="383788" lvl="2" indent="-383788">
              <a:spcBef>
                <a:spcPts val="1600"/>
              </a:spcBef>
              <a:spcAft>
                <a:spcPts val="0"/>
              </a:spcAft>
              <a:buSzPct val="100000"/>
            </a:pPr>
            <a:r>
              <a:rPr lang="en" sz="2500" b="1" dirty="0">
                <a:solidFill>
                  <a:schemeClr val="accent1"/>
                </a:solidFill>
              </a:rPr>
              <a:t>Inspect</a:t>
            </a:r>
            <a:r>
              <a:rPr lang="en" sz="2500" dirty="0"/>
              <a:t> machines, data</a:t>
            </a:r>
            <a:r>
              <a:rPr lang="en-US" sz="2500" dirty="0"/>
              <a:t>,</a:t>
            </a:r>
            <a:r>
              <a:rPr lang="en" sz="2500" dirty="0"/>
              <a:t> and APIs</a:t>
            </a:r>
          </a:p>
        </p:txBody>
      </p:sp>
      <p:sp>
        <p:nvSpPr>
          <p:cNvPr id="934" name="Shape 934"/>
          <p:cNvSpPr txBox="1">
            <a:spLocks noGrp="1"/>
          </p:cNvSpPr>
          <p:nvPr>
            <p:ph type="body" idx="4294967295"/>
          </p:nvPr>
        </p:nvSpPr>
        <p:spPr>
          <a:xfrm>
            <a:off x="677333" y="1385603"/>
            <a:ext cx="4638944" cy="443198"/>
          </a:xfrm>
          <a:prstGeom prst="rect">
            <a:avLst/>
          </a:prstGeom>
          <a:noFill/>
          <a:ln>
            <a:noFill/>
          </a:ln>
        </p:spPr>
        <p:txBody>
          <a:bodyPr lIns="0" tIns="0" rIns="0" bIns="0" anchor="t" anchorCtr="0">
            <a:noAutofit/>
          </a:bodyPr>
          <a:lstStyle/>
          <a:p>
            <a:pPr>
              <a:spcBef>
                <a:spcPts val="0"/>
              </a:spcBef>
              <a:spcAft>
                <a:spcPts val="0"/>
              </a:spcAft>
              <a:buClr>
                <a:schemeClr val="accent3"/>
              </a:buClr>
              <a:buSzPct val="25000"/>
            </a:pPr>
            <a:r>
              <a:rPr lang="en">
                <a:solidFill>
                  <a:schemeClr val="accent3"/>
                </a:solidFill>
              </a:rPr>
              <a:t>Turn security and compliance into code</a:t>
            </a:r>
          </a:p>
        </p:txBody>
      </p:sp>
      <p:sp>
        <p:nvSpPr>
          <p:cNvPr id="935" name="Shape 935"/>
          <p:cNvSpPr/>
          <p:nvPr/>
        </p:nvSpPr>
        <p:spPr>
          <a:xfrm>
            <a:off x="8669867" y="649"/>
            <a:ext cx="7586133" cy="1828149"/>
          </a:xfrm>
          <a:prstGeom prst="rect">
            <a:avLst/>
          </a:prstGeom>
          <a:solidFill>
            <a:srgbClr val="4197B5"/>
          </a:solidFill>
          <a:ln>
            <a:noFill/>
          </a:ln>
        </p:spPr>
        <p:txBody>
          <a:bodyPr lIns="121945" tIns="60972" rIns="121945" bIns="121900" anchor="b" anchorCtr="0">
            <a:noAutofit/>
          </a:bodyPr>
          <a:lstStyle/>
          <a:p>
            <a:pPr algn="ctr" defTabSz="1625529" fontAlgn="auto">
              <a:spcBef>
                <a:spcPts val="0"/>
              </a:spcBef>
              <a:spcAft>
                <a:spcPts val="0"/>
              </a:spcAft>
            </a:pPr>
            <a:endParaRPr sz="1600" kern="0">
              <a:solidFill>
                <a:srgbClr val="FFFFFF"/>
              </a:solidFill>
              <a:latin typeface="Raleway"/>
              <a:ea typeface="Raleway"/>
              <a:cs typeface="Raleway"/>
              <a:sym typeface="Raleway"/>
            </a:endParaRPr>
          </a:p>
        </p:txBody>
      </p:sp>
      <p:sp>
        <p:nvSpPr>
          <p:cNvPr id="936" name="Shape 936"/>
          <p:cNvSpPr/>
          <p:nvPr/>
        </p:nvSpPr>
        <p:spPr>
          <a:xfrm>
            <a:off x="8669867" y="1782751"/>
            <a:ext cx="7586133" cy="121918"/>
          </a:xfrm>
          <a:prstGeom prst="rect">
            <a:avLst/>
          </a:prstGeom>
          <a:solidFill>
            <a:schemeClr val="lt2"/>
          </a:solidFill>
          <a:ln>
            <a:noFill/>
          </a:ln>
        </p:spPr>
        <p:txBody>
          <a:bodyPr lIns="121945" tIns="60972" rIns="121945" bIns="121900" anchor="b" anchorCtr="0">
            <a:noAutofit/>
          </a:bodyPr>
          <a:lstStyle/>
          <a:p>
            <a:pPr algn="ctr" defTabSz="1625529" fontAlgn="auto">
              <a:spcBef>
                <a:spcPts val="0"/>
              </a:spcBef>
              <a:spcAft>
                <a:spcPts val="0"/>
              </a:spcAft>
            </a:pPr>
            <a:endParaRPr sz="1600" kern="0">
              <a:solidFill>
                <a:srgbClr val="FFFFFF"/>
              </a:solidFill>
              <a:latin typeface="Raleway"/>
              <a:ea typeface="Raleway"/>
              <a:cs typeface="Raleway"/>
              <a:sym typeface="Raleway"/>
            </a:endParaRPr>
          </a:p>
        </p:txBody>
      </p:sp>
      <p:pic>
        <p:nvPicPr>
          <p:cNvPr id="937" name="Shape 937" descr="white-inspec.png"/>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12946932" y="557813"/>
            <a:ext cx="3024000" cy="741867"/>
          </a:xfrm>
          <a:prstGeom prst="rect">
            <a:avLst/>
          </a:prstGeom>
          <a:noFill/>
          <a:ln>
            <a:noFill/>
          </a:ln>
        </p:spPr>
      </p:pic>
      <p:grpSp>
        <p:nvGrpSpPr>
          <p:cNvPr id="938" name="Shape 938"/>
          <p:cNvGrpSpPr/>
          <p:nvPr/>
        </p:nvGrpSpPr>
        <p:grpSpPr>
          <a:xfrm>
            <a:off x="9159813" y="5559380"/>
            <a:ext cx="6606988" cy="3278000"/>
            <a:chOff x="5358431" y="1240625"/>
            <a:chExt cx="3716431" cy="1843875"/>
          </a:xfrm>
        </p:grpSpPr>
        <p:sp>
          <p:nvSpPr>
            <p:cNvPr id="939" name="Shape 939"/>
            <p:cNvSpPr/>
            <p:nvPr/>
          </p:nvSpPr>
          <p:spPr>
            <a:xfrm>
              <a:off x="5358462" y="1427900"/>
              <a:ext cx="3716400" cy="1656600"/>
            </a:xfrm>
            <a:prstGeom prst="roundRect">
              <a:avLst>
                <a:gd name="adj" fmla="val 2074"/>
              </a:avLst>
            </a:prstGeom>
            <a:solidFill>
              <a:srgbClr val="3E4346"/>
            </a:solidFill>
            <a:ln>
              <a:noFill/>
            </a:ln>
          </p:spPr>
          <p:txBody>
            <a:bodyPr lIns="91425" tIns="91425" rIns="91425" bIns="91425" anchor="t" anchorCtr="0">
              <a:noAutofit/>
            </a:bodyPr>
            <a:lstStyle/>
            <a:p>
              <a:pPr defTabSz="1625529" fontAlgn="auto">
                <a:spcBef>
                  <a:spcPts val="0"/>
                </a:spcBef>
                <a:spcAft>
                  <a:spcPts val="0"/>
                </a:spcAft>
              </a:pPr>
              <a:r>
                <a:rPr lang="en" sz="1400" b="1" kern="0" dirty="0">
                  <a:solidFill>
                    <a:srgbClr val="FFFFFF"/>
                  </a:solidFill>
                  <a:latin typeface="Consolas"/>
                  <a:ea typeface="Consolas"/>
                  <a:cs typeface="Consolas"/>
                  <a:sym typeface="Consolas"/>
                </a:rPr>
                <a:t>control </a:t>
              </a:r>
              <a:r>
                <a:rPr lang="en" sz="1400" b="1" kern="0" dirty="0">
                  <a:solidFill>
                    <a:srgbClr val="5AB7B2"/>
                  </a:solidFill>
                  <a:latin typeface="Consolas"/>
                  <a:ea typeface="Consolas"/>
                  <a:cs typeface="Consolas"/>
                  <a:sym typeface="Consolas"/>
                </a:rPr>
                <a:t>‘cis-1.4.1’</a:t>
              </a:r>
              <a:r>
                <a:rPr lang="en" sz="1400" b="1" kern="0" dirty="0">
                  <a:solidFill>
                    <a:srgbClr val="FFFFFF"/>
                  </a:solidFill>
                  <a:latin typeface="Consolas"/>
                  <a:ea typeface="Consolas"/>
                  <a:cs typeface="Consolas"/>
                  <a:sym typeface="Consolas"/>
                </a:rPr>
                <a:t> </a:t>
              </a:r>
              <a:r>
                <a:rPr lang="en" sz="1400" b="1" kern="0" dirty="0">
                  <a:solidFill>
                    <a:srgbClr val="FDB714"/>
                  </a:solidFill>
                  <a:latin typeface="Consolas"/>
                  <a:ea typeface="Consolas"/>
                  <a:cs typeface="Consolas"/>
                  <a:sym typeface="Consolas"/>
                </a:rPr>
                <a:t>do</a:t>
              </a:r>
            </a:p>
            <a:p>
              <a:pPr defTabSz="1625529" fontAlgn="auto">
                <a:spcBef>
                  <a:spcPts val="0"/>
                </a:spcBef>
                <a:spcAft>
                  <a:spcPts val="0"/>
                </a:spcAft>
              </a:pPr>
              <a:r>
                <a:rPr lang="en" sz="1400" b="1" kern="0" dirty="0">
                  <a:solidFill>
                    <a:srgbClr val="FFFFFF"/>
                  </a:solidFill>
                  <a:latin typeface="Consolas"/>
                  <a:ea typeface="Consolas"/>
                  <a:cs typeface="Consolas"/>
                  <a:sym typeface="Consolas"/>
                </a:rPr>
                <a:t>	title </a:t>
              </a:r>
              <a:r>
                <a:rPr lang="en" sz="1400" b="1" kern="0" dirty="0">
                  <a:solidFill>
                    <a:srgbClr val="5AB7B2"/>
                  </a:solidFill>
                  <a:latin typeface="Consolas"/>
                  <a:ea typeface="Consolas"/>
                  <a:cs typeface="Consolas"/>
                  <a:sym typeface="Consolas"/>
                </a:rPr>
                <a:t>‘1.4.1 Enable SELinux in /etc/grub.conf’</a:t>
              </a:r>
            </a:p>
            <a:p>
              <a:pPr defTabSz="1625529" fontAlgn="auto">
                <a:spcBef>
                  <a:spcPts val="0"/>
                </a:spcBef>
                <a:spcAft>
                  <a:spcPts val="0"/>
                </a:spcAft>
              </a:pPr>
              <a:r>
                <a:rPr lang="en" sz="1400" b="1" kern="0" dirty="0">
                  <a:solidFill>
                    <a:srgbClr val="5AB7B2"/>
                  </a:solidFill>
                  <a:latin typeface="Consolas"/>
                  <a:ea typeface="Consolas"/>
                  <a:cs typeface="Consolas"/>
                  <a:sym typeface="Consolas"/>
                </a:rPr>
                <a:t>	</a:t>
              </a:r>
              <a:r>
                <a:rPr lang="en" sz="1400" b="1" kern="0" dirty="0">
                  <a:solidFill>
                    <a:srgbClr val="FFFFFF"/>
                  </a:solidFill>
                  <a:latin typeface="Consolas"/>
                  <a:ea typeface="Consolas"/>
                  <a:cs typeface="Consolas"/>
                  <a:sym typeface="Consolas"/>
                </a:rPr>
                <a:t>desc</a:t>
              </a:r>
              <a:r>
                <a:rPr lang="en" sz="1400" b="1" kern="0" dirty="0">
                  <a:solidFill>
                    <a:srgbClr val="5AB7B2"/>
                  </a:solidFill>
                  <a:latin typeface="Consolas"/>
                  <a:ea typeface="Consolas"/>
                  <a:cs typeface="Consolas"/>
                  <a:sym typeface="Consolas"/>
                </a:rPr>
                <a:t> ‘</a:t>
              </a:r>
            </a:p>
            <a:p>
              <a:pPr defTabSz="1625529" fontAlgn="auto">
                <a:spcBef>
                  <a:spcPts val="0"/>
                </a:spcBef>
                <a:spcAft>
                  <a:spcPts val="0"/>
                </a:spcAft>
              </a:pPr>
              <a:r>
                <a:rPr lang="en" sz="1400" b="1" kern="0" dirty="0">
                  <a:solidFill>
                    <a:srgbClr val="5AB7B2"/>
                  </a:solidFill>
                  <a:latin typeface="Consolas"/>
                  <a:ea typeface="Consolas"/>
                  <a:cs typeface="Consolas"/>
                  <a:sym typeface="Consolas"/>
                </a:rPr>
                <a:t>		Do not disable SELinux and enforcing in your GRUB configuration. These are important security features that prevent attackers from escalating their access to your systems. For reference see …</a:t>
              </a:r>
            </a:p>
            <a:p>
              <a:pPr defTabSz="1625529" fontAlgn="auto">
                <a:spcBef>
                  <a:spcPts val="0"/>
                </a:spcBef>
                <a:spcAft>
                  <a:spcPts val="0"/>
                </a:spcAft>
              </a:pPr>
              <a:r>
                <a:rPr lang="en" sz="1400" b="1" kern="0" dirty="0">
                  <a:solidFill>
                    <a:srgbClr val="5AB7B2"/>
                  </a:solidFill>
                  <a:latin typeface="Consolas"/>
                  <a:ea typeface="Consolas"/>
                  <a:cs typeface="Consolas"/>
                  <a:sym typeface="Consolas"/>
                </a:rPr>
                <a:t>	‘</a:t>
              </a:r>
            </a:p>
            <a:p>
              <a:pPr defTabSz="1625529" fontAlgn="auto">
                <a:spcBef>
                  <a:spcPts val="0"/>
                </a:spcBef>
                <a:spcAft>
                  <a:spcPts val="0"/>
                </a:spcAft>
              </a:pPr>
              <a:r>
                <a:rPr lang="en" sz="1400" b="1" kern="0" dirty="0">
                  <a:solidFill>
                    <a:srgbClr val="5AB7B2"/>
                  </a:solidFill>
                  <a:latin typeface="Consolas"/>
                  <a:ea typeface="Consolas"/>
                  <a:cs typeface="Consolas"/>
                  <a:sym typeface="Consolas"/>
                </a:rPr>
                <a:t>	</a:t>
              </a:r>
              <a:r>
                <a:rPr lang="en" sz="1400" b="1" kern="0" dirty="0">
                  <a:solidFill>
                    <a:srgbClr val="FFFFFF"/>
                  </a:solidFill>
                  <a:latin typeface="Consolas"/>
                  <a:ea typeface="Consolas"/>
                  <a:cs typeface="Consolas"/>
                  <a:sym typeface="Consolas"/>
                </a:rPr>
                <a:t>impact</a:t>
              </a:r>
              <a:r>
                <a:rPr lang="en" sz="1400" b="1" kern="0" dirty="0">
                  <a:solidFill>
                    <a:srgbClr val="5AB7B2"/>
                  </a:solidFill>
                  <a:latin typeface="Consolas"/>
                  <a:ea typeface="Consolas"/>
                  <a:cs typeface="Consolas"/>
                  <a:sym typeface="Consolas"/>
                </a:rPr>
                <a:t> 1.0</a:t>
              </a:r>
            </a:p>
            <a:p>
              <a:pPr defTabSz="1625529" fontAlgn="auto">
                <a:spcBef>
                  <a:spcPts val="0"/>
                </a:spcBef>
                <a:spcAft>
                  <a:spcPts val="0"/>
                </a:spcAft>
              </a:pPr>
              <a:r>
                <a:rPr lang="en" sz="1400" b="1" kern="0" dirty="0">
                  <a:solidFill>
                    <a:srgbClr val="5AB7B2"/>
                  </a:solidFill>
                  <a:latin typeface="Consolas"/>
                  <a:ea typeface="Consolas"/>
                  <a:cs typeface="Consolas"/>
                  <a:sym typeface="Consolas"/>
                </a:rPr>
                <a:t>	</a:t>
              </a:r>
              <a:r>
                <a:rPr lang="en" sz="1400" b="1" kern="0" dirty="0">
                  <a:solidFill>
                    <a:srgbClr val="FFFFFF"/>
                  </a:solidFill>
                  <a:latin typeface="Consolas"/>
                  <a:ea typeface="Consolas"/>
                  <a:cs typeface="Consolas"/>
                  <a:sym typeface="Consolas"/>
                </a:rPr>
                <a:t>expect(grub_conf.param ‘selinux’).to_not eq </a:t>
              </a:r>
              <a:r>
                <a:rPr lang="en" sz="1400" b="1" kern="0" dirty="0">
                  <a:solidFill>
                    <a:srgbClr val="5AB7B2"/>
                  </a:solidFill>
                  <a:latin typeface="Consolas"/>
                  <a:ea typeface="Consolas"/>
                  <a:cs typeface="Consolas"/>
                  <a:sym typeface="Consolas"/>
                </a:rPr>
                <a:t>‘0’</a:t>
              </a:r>
            </a:p>
            <a:p>
              <a:pPr indent="812729" defTabSz="1625529" fontAlgn="auto">
                <a:spcBef>
                  <a:spcPts val="0"/>
                </a:spcBef>
                <a:spcAft>
                  <a:spcPts val="0"/>
                </a:spcAft>
              </a:pPr>
              <a:r>
                <a:rPr lang="en" sz="1400" b="1" kern="0" dirty="0">
                  <a:solidFill>
                    <a:srgbClr val="FFFFFF"/>
                  </a:solidFill>
                  <a:latin typeface="Consolas"/>
                  <a:ea typeface="Consolas"/>
                  <a:cs typeface="Consolas"/>
                  <a:sym typeface="Consolas"/>
                </a:rPr>
                <a:t>expect(grub_conf.param ‘enforcing’).to_not eq </a:t>
              </a:r>
              <a:r>
                <a:rPr lang="en" sz="1400" b="1" kern="0" dirty="0">
                  <a:solidFill>
                    <a:srgbClr val="5AB7B2"/>
                  </a:solidFill>
                  <a:latin typeface="Consolas"/>
                  <a:ea typeface="Consolas"/>
                  <a:cs typeface="Consolas"/>
                  <a:sym typeface="Consolas"/>
                </a:rPr>
                <a:t>‘0’</a:t>
              </a:r>
            </a:p>
            <a:p>
              <a:pPr defTabSz="1625529" fontAlgn="auto">
                <a:spcBef>
                  <a:spcPts val="0"/>
                </a:spcBef>
                <a:spcAft>
                  <a:spcPts val="0"/>
                </a:spcAft>
              </a:pPr>
              <a:r>
                <a:rPr lang="en" sz="1400" b="1" kern="0" dirty="0">
                  <a:solidFill>
                    <a:srgbClr val="FDB714"/>
                  </a:solidFill>
                  <a:latin typeface="Consolas"/>
                  <a:ea typeface="Consolas"/>
                  <a:cs typeface="Consolas"/>
                  <a:sym typeface="Consolas"/>
                </a:rPr>
                <a:t>end</a:t>
              </a:r>
            </a:p>
          </p:txBody>
        </p:sp>
        <p:sp>
          <p:nvSpPr>
            <p:cNvPr id="940" name="Shape 940"/>
            <p:cNvSpPr/>
            <p:nvPr/>
          </p:nvSpPr>
          <p:spPr>
            <a:xfrm>
              <a:off x="5358431" y="1240625"/>
              <a:ext cx="3716400" cy="225300"/>
            </a:xfrm>
            <a:prstGeom prst="round2SameRect">
              <a:avLst>
                <a:gd name="adj1" fmla="val 16667"/>
                <a:gd name="adj2" fmla="val 0"/>
              </a:avLst>
            </a:prstGeom>
            <a:solidFill>
              <a:srgbClr val="E4E6E7"/>
            </a:solidFill>
            <a:ln>
              <a:noFill/>
            </a:ln>
          </p:spPr>
          <p:txBody>
            <a:bodyPr lIns="91425" tIns="91425" rIns="91425" bIns="91425" anchor="ctr" anchorCtr="0">
              <a:noAutofit/>
            </a:bodyPr>
            <a:lstStyle/>
            <a:p>
              <a:pPr defTabSz="1625529" fontAlgn="auto">
                <a:spcBef>
                  <a:spcPts val="0"/>
                </a:spcBef>
                <a:spcAft>
                  <a:spcPts val="0"/>
                </a:spcAft>
              </a:pPr>
              <a:endParaRPr kern="0">
                <a:solidFill>
                  <a:srgbClr val="000000"/>
                </a:solidFill>
                <a:latin typeface="Arial"/>
                <a:ea typeface="Arial"/>
                <a:cs typeface="Arial"/>
                <a:sym typeface="Arial"/>
              </a:endParaRPr>
            </a:p>
          </p:txBody>
        </p:sp>
        <p:sp>
          <p:nvSpPr>
            <p:cNvPr id="941" name="Shape 941"/>
            <p:cNvSpPr/>
            <p:nvPr/>
          </p:nvSpPr>
          <p:spPr>
            <a:xfrm>
              <a:off x="5436377" y="1297928"/>
              <a:ext cx="110700" cy="110700"/>
            </a:xfrm>
            <a:prstGeom prst="ellipse">
              <a:avLst/>
            </a:prstGeom>
            <a:solidFill>
              <a:srgbClr val="CCCCCC"/>
            </a:solidFill>
            <a:ln>
              <a:noFill/>
            </a:ln>
          </p:spPr>
          <p:txBody>
            <a:bodyPr lIns="91425" tIns="91425" rIns="91425" bIns="91425" anchor="t" anchorCtr="0">
              <a:noAutofit/>
            </a:bodyPr>
            <a:lstStyle/>
            <a:p>
              <a:pPr defTabSz="1625529" fontAlgn="auto">
                <a:spcBef>
                  <a:spcPts val="0"/>
                </a:spcBef>
                <a:spcAft>
                  <a:spcPts val="0"/>
                </a:spcAft>
              </a:pPr>
              <a:endParaRPr kern="0">
                <a:solidFill>
                  <a:srgbClr val="000000"/>
                </a:solidFill>
                <a:latin typeface="Arial"/>
                <a:ea typeface="Arial"/>
                <a:cs typeface="Arial"/>
                <a:sym typeface="Arial"/>
              </a:endParaRPr>
            </a:p>
          </p:txBody>
        </p:sp>
        <p:sp>
          <p:nvSpPr>
            <p:cNvPr id="942" name="Shape 942"/>
            <p:cNvSpPr/>
            <p:nvPr/>
          </p:nvSpPr>
          <p:spPr>
            <a:xfrm>
              <a:off x="5608477" y="1297928"/>
              <a:ext cx="110700" cy="110700"/>
            </a:xfrm>
            <a:prstGeom prst="ellipse">
              <a:avLst/>
            </a:prstGeom>
            <a:solidFill>
              <a:srgbClr val="CCCCCC"/>
            </a:solidFill>
            <a:ln>
              <a:noFill/>
            </a:ln>
          </p:spPr>
          <p:txBody>
            <a:bodyPr lIns="91425" tIns="91425" rIns="91425" bIns="91425" anchor="t" anchorCtr="0">
              <a:noAutofit/>
            </a:bodyPr>
            <a:lstStyle/>
            <a:p>
              <a:pPr defTabSz="1625529" fontAlgn="auto">
                <a:spcBef>
                  <a:spcPts val="0"/>
                </a:spcBef>
                <a:spcAft>
                  <a:spcPts val="0"/>
                </a:spcAft>
              </a:pPr>
              <a:endParaRPr kern="0">
                <a:solidFill>
                  <a:srgbClr val="000000"/>
                </a:solidFill>
                <a:latin typeface="Arial"/>
                <a:ea typeface="Arial"/>
                <a:cs typeface="Arial"/>
                <a:sym typeface="Arial"/>
              </a:endParaRPr>
            </a:p>
          </p:txBody>
        </p:sp>
        <p:sp>
          <p:nvSpPr>
            <p:cNvPr id="943" name="Shape 943"/>
            <p:cNvSpPr/>
            <p:nvPr/>
          </p:nvSpPr>
          <p:spPr>
            <a:xfrm>
              <a:off x="5780577" y="1297928"/>
              <a:ext cx="110700" cy="110700"/>
            </a:xfrm>
            <a:prstGeom prst="ellipse">
              <a:avLst/>
            </a:prstGeom>
            <a:solidFill>
              <a:srgbClr val="CCCCCC"/>
            </a:solidFill>
            <a:ln>
              <a:noFill/>
            </a:ln>
          </p:spPr>
          <p:txBody>
            <a:bodyPr lIns="91425" tIns="91425" rIns="91425" bIns="91425" anchor="t" anchorCtr="0">
              <a:noAutofit/>
            </a:bodyPr>
            <a:lstStyle/>
            <a:p>
              <a:pPr defTabSz="1625529" fontAlgn="auto">
                <a:spcBef>
                  <a:spcPts val="0"/>
                </a:spcBef>
                <a:spcAft>
                  <a:spcPts val="0"/>
                </a:spcAft>
              </a:pPr>
              <a:endParaRPr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410126621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InSpec</a:t>
            </a:r>
            <a:r>
              <a:rPr lang="en-US" dirty="0" smtClean="0"/>
              <a:t> CLI</a:t>
            </a:r>
            <a:endParaRPr lang="en-US" dirty="0"/>
          </a:p>
        </p:txBody>
      </p:sp>
      <p:sp>
        <p:nvSpPr>
          <p:cNvPr id="3" name="Subtitle 2"/>
          <p:cNvSpPr>
            <a:spLocks noGrp="1"/>
          </p:cNvSpPr>
          <p:nvPr>
            <p:ph type="subTitle" idx="1"/>
          </p:nvPr>
        </p:nvSpPr>
        <p:spPr/>
        <p:txBody>
          <a:bodyPr/>
          <a:lstStyle/>
          <a:p>
            <a:r>
              <a:rPr lang="en-US" dirty="0" smtClean="0"/>
              <a:t>Command Line Interface</a:t>
            </a:r>
            <a:endParaRPr lang="en-US" dirty="0"/>
          </a:p>
        </p:txBody>
      </p:sp>
    </p:spTree>
    <p:extLst>
      <p:ext uri="{BB962C8B-B14F-4D97-AF65-F5344CB8AC3E}">
        <p14:creationId xmlns:p14="http://schemas.microsoft.com/office/powerpoint/2010/main" val="2754704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idx="1"/>
          </p:nvPr>
        </p:nvSpPr>
        <p:spPr/>
        <p:txBody>
          <a:bodyPr/>
          <a:lstStyle/>
          <a:p>
            <a:r>
              <a:rPr lang="en-US" dirty="0" smtClean="0"/>
              <a:t>Create and execute a simple compliance check</a:t>
            </a:r>
            <a:endParaRPr lang="en-US" dirty="0"/>
          </a:p>
        </p:txBody>
      </p:sp>
    </p:spTree>
    <p:extLst>
      <p:ext uri="{BB962C8B-B14F-4D97-AF65-F5344CB8AC3E}">
        <p14:creationId xmlns:p14="http://schemas.microsoft.com/office/powerpoint/2010/main" val="171092603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Ensure SSH Protocol is set to 2</a:t>
            </a:r>
            <a:endParaRPr lang="en-US" dirty="0"/>
          </a:p>
        </p:txBody>
      </p:sp>
      <p:sp>
        <p:nvSpPr>
          <p:cNvPr id="5" name="Subtitle 4"/>
          <p:cNvSpPr>
            <a:spLocks noGrp="1"/>
          </p:cNvSpPr>
          <p:nvPr>
            <p:ph type="subTitle" idx="1"/>
          </p:nvPr>
        </p:nvSpPr>
        <p:spPr/>
        <p:txBody>
          <a:bodyPr/>
          <a:lstStyle/>
          <a:p>
            <a:r>
              <a:rPr lang="en-US" dirty="0" smtClean="0"/>
              <a:t>Review the Center for Internet Security control</a:t>
            </a:r>
          </a:p>
          <a:p>
            <a:r>
              <a:rPr lang="en-US" dirty="0" smtClean="0"/>
              <a:t>Create an </a:t>
            </a:r>
            <a:r>
              <a:rPr lang="en-US" dirty="0" err="1" smtClean="0"/>
              <a:t>InSpec</a:t>
            </a:r>
            <a:r>
              <a:rPr lang="en-US" dirty="0" smtClean="0"/>
              <a:t> profile to verify the control</a:t>
            </a:r>
          </a:p>
          <a:p>
            <a:r>
              <a:rPr lang="en-US" dirty="0" smtClean="0"/>
              <a:t>Execute the </a:t>
            </a:r>
            <a:r>
              <a:rPr lang="en-US" dirty="0" err="1" smtClean="0"/>
              <a:t>InSpec</a:t>
            </a:r>
            <a:r>
              <a:rPr lang="en-US" dirty="0" smtClean="0"/>
              <a:t> profile to determine current system state</a:t>
            </a:r>
            <a:endParaRPr lang="en-US" dirty="0"/>
          </a:p>
        </p:txBody>
      </p:sp>
    </p:spTree>
    <p:extLst>
      <p:ext uri="{BB962C8B-B14F-4D97-AF65-F5344CB8AC3E}">
        <p14:creationId xmlns:p14="http://schemas.microsoft.com/office/powerpoint/2010/main" val="413889892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Compliance Mandate</a:t>
            </a:r>
            <a:endParaRPr lang="en-US" dirty="0"/>
          </a:p>
        </p:txBody>
      </p:sp>
      <p:pic>
        <p:nvPicPr>
          <p:cNvPr id="12" name="Picture 11" descr="CIS_Red_Hat_Enterprise_Linux_7_Benchmark_v2_1_0_pdf.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64330" y="1271986"/>
            <a:ext cx="7927340" cy="6600028"/>
          </a:xfrm>
          <a:prstGeom prst="rect">
            <a:avLst/>
          </a:prstGeom>
        </p:spPr>
      </p:pic>
      <p:pic>
        <p:nvPicPr>
          <p:cNvPr id="14" name="Picture 13" descr="CIS_Red_Hat_Enterprise_Linux_7_Benchmark_v2_1_0_pdf.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01422" y="8275878"/>
            <a:ext cx="5453156" cy="868122"/>
          </a:xfrm>
          <a:prstGeom prst="rect">
            <a:avLst/>
          </a:prstGeom>
        </p:spPr>
      </p:pic>
      <p:pic>
        <p:nvPicPr>
          <p:cNvPr id="15" name="Picture 14" descr="CIS_Red_Hat_Enterprise_Linux_7_Benchmark_v2_1_0_pdf.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397442" y="239432"/>
            <a:ext cx="3683000" cy="1104900"/>
          </a:xfrm>
          <a:prstGeom prst="rect">
            <a:avLst/>
          </a:prstGeom>
        </p:spPr>
      </p:pic>
    </p:spTree>
    <p:extLst>
      <p:ext uri="{BB962C8B-B14F-4D97-AF65-F5344CB8AC3E}">
        <p14:creationId xmlns:p14="http://schemas.microsoft.com/office/powerpoint/2010/main" val="1210691537"/>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47500" lnSpcReduction="20000"/>
          </a:bodyPr>
          <a:lstStyle/>
          <a:p>
            <a:r>
              <a:rPr lang="mr-IN" dirty="0"/>
              <a:t>Commands:                                                                                                                                                </a:t>
            </a:r>
          </a:p>
          <a:p>
            <a:r>
              <a:rPr lang="mr-IN" dirty="0"/>
              <a:t>  inspec archive PATH                # archive a profile to tar.gz (default) or zip                                                                      </a:t>
            </a:r>
          </a:p>
          <a:p>
            <a:r>
              <a:rPr lang="mr-IN" dirty="0"/>
              <a:t>  inspec artifact SUBCOMMAND ...     # Sign, verify and install artifacts                                                                                </a:t>
            </a:r>
          </a:p>
          <a:p>
            <a:r>
              <a:rPr lang="mr-IN" dirty="0"/>
              <a:t>  inspec check PATH                  # verify all tests at the specified PATH                                                                            </a:t>
            </a:r>
          </a:p>
          <a:p>
            <a:r>
              <a:rPr lang="mr-IN" dirty="0"/>
              <a:t>  inspec compliance SUBCOMMAND ...   # Chef Compliance commands                                                                                          </a:t>
            </a:r>
          </a:p>
          <a:p>
            <a:r>
              <a:rPr lang="mr-IN" dirty="0"/>
              <a:t>  inspec detect                      # detect the target OS                                                                                              </a:t>
            </a:r>
          </a:p>
          <a:p>
            <a:r>
              <a:rPr lang="mr-IN" dirty="0"/>
              <a:t>  inspec env                         # Output shell-appropriate completion configuration                                                                 </a:t>
            </a:r>
          </a:p>
          <a:p>
            <a:r>
              <a:rPr lang="mr-IN" dirty="0"/>
              <a:t>  inspec exec PATHS                  # run all test files at the specified PATH.                                                                         </a:t>
            </a:r>
          </a:p>
          <a:p>
            <a:r>
              <a:rPr lang="mr-IN" dirty="0"/>
              <a:t>  inspec help [COMMAND]              # Describe available commands or one specific command                                                               </a:t>
            </a:r>
          </a:p>
          <a:p>
            <a:r>
              <a:rPr lang="mr-IN" dirty="0"/>
              <a:t>  inspec init TEMPLATE ...           # Scaffolds a new project                                                                                           </a:t>
            </a:r>
          </a:p>
          <a:p>
            <a:r>
              <a:rPr lang="mr-IN" dirty="0"/>
              <a:t>  inspec json PATH                   # read all tests in PATH and generate a JSON summary                                                                </a:t>
            </a:r>
          </a:p>
          <a:p>
            <a:r>
              <a:rPr lang="mr-IN" dirty="0"/>
              <a:t>  inspec shell                       # open an interactive debugging shell                                                                               </a:t>
            </a:r>
          </a:p>
          <a:p>
            <a:r>
              <a:rPr lang="mr-IN" dirty="0"/>
              <a:t>  inspec supermarket SUBCOMMAND ...  # Supermarket commands                                                                                              </a:t>
            </a:r>
          </a:p>
          <a:p>
            <a:r>
              <a:rPr lang="mr-IN" dirty="0"/>
              <a:t>  inspec vendor PATH                 # Download all dependencies and generate a lockfile in a `vendor` directory                                         </a:t>
            </a:r>
          </a:p>
          <a:p>
            <a:r>
              <a:rPr lang="mr-IN" dirty="0"/>
              <a:t>  inspec version                     # prints the version of this tool                                                                                   </a:t>
            </a:r>
          </a:p>
          <a:p>
            <a:r>
              <a:rPr lang="mr-IN" dirty="0"/>
              <a:t>                                                                                                                                                         </a:t>
            </a:r>
          </a:p>
          <a:p>
            <a:r>
              <a:rPr lang="mr-IN" dirty="0"/>
              <a:t>Options:                                                                                                                                                 </a:t>
            </a:r>
          </a:p>
          <a:p>
            <a:r>
              <a:rPr lang="mr-IN" dirty="0"/>
              <a:t>  l, [--log-level=LOG_LEVEL]         # Set the log level: info (default), debug, warn, error                                                             </a:t>
            </a:r>
          </a:p>
          <a:p>
            <a:r>
              <a:rPr lang="mr-IN" dirty="0"/>
              <a:t>      [--log-location=LOG_LOCATION]  # Location to send diagnostic log messages to. (default: STDOUT or STDERR)                                          </a:t>
            </a:r>
          </a:p>
          <a:p>
            <a:r>
              <a:rPr lang="mr-IN" dirty="0"/>
              <a:t>      [--diagnose], [--no-diagnose]  # Show diagnostics (versions, configurations) </a:t>
            </a:r>
            <a:endParaRPr lang="en-US" dirty="0"/>
          </a:p>
        </p:txBody>
      </p:sp>
      <p:sp>
        <p:nvSpPr>
          <p:cNvPr id="3" name="Text Placeholder 2"/>
          <p:cNvSpPr>
            <a:spLocks noGrp="1"/>
          </p:cNvSpPr>
          <p:nvPr>
            <p:ph type="body" sz="quarter" idx="11"/>
          </p:nvPr>
        </p:nvSpPr>
        <p:spPr/>
        <p:txBody>
          <a:bodyPr/>
          <a:lstStyle/>
          <a:p>
            <a:r>
              <a:rPr lang="en-US" dirty="0" smtClean="0"/>
              <a:t>$ </a:t>
            </a:r>
            <a:r>
              <a:rPr lang="en-US" dirty="0" err="1" smtClean="0"/>
              <a:t>inspec</a:t>
            </a:r>
            <a:endParaRPr lang="en-US" dirty="0"/>
          </a:p>
        </p:txBody>
      </p:sp>
      <p:sp>
        <p:nvSpPr>
          <p:cNvPr id="5" name="Title 4"/>
          <p:cNvSpPr>
            <a:spLocks noGrp="1"/>
          </p:cNvSpPr>
          <p:nvPr>
            <p:ph type="title"/>
          </p:nvPr>
        </p:nvSpPr>
        <p:spPr/>
        <p:txBody>
          <a:bodyPr/>
          <a:lstStyle/>
          <a:p>
            <a:r>
              <a:rPr lang="en-US" dirty="0" smtClean="0"/>
              <a:t>Run </a:t>
            </a:r>
            <a:r>
              <a:rPr lang="en-US" dirty="0" err="1" smtClean="0"/>
              <a:t>InSpec</a:t>
            </a:r>
            <a:endParaRPr lang="en-US" dirty="0"/>
          </a:p>
        </p:txBody>
      </p:sp>
    </p:spTree>
    <p:extLst>
      <p:ext uri="{BB962C8B-B14F-4D97-AF65-F5344CB8AC3E}">
        <p14:creationId xmlns:p14="http://schemas.microsoft.com/office/powerpoint/2010/main" val="30333114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smtClean="0"/>
              <a:t>Questions</a:t>
            </a:r>
            <a:endParaRPr lang="en-US" dirty="0"/>
          </a:p>
        </p:txBody>
      </p:sp>
      <p:sp>
        <p:nvSpPr>
          <p:cNvPr id="7" name="Subtitle 6"/>
          <p:cNvSpPr>
            <a:spLocks noGrp="1"/>
          </p:cNvSpPr>
          <p:nvPr>
            <p:ph type="subTitle" idx="1"/>
          </p:nvPr>
        </p:nvSpPr>
        <p:spPr/>
        <p:txBody>
          <a:bodyPr/>
          <a:lstStyle/>
          <a:p>
            <a:r>
              <a:rPr lang="en-US" dirty="0" smtClean="0"/>
              <a:t>What version of </a:t>
            </a:r>
            <a:r>
              <a:rPr lang="en-US" dirty="0" err="1" smtClean="0"/>
              <a:t>InSpec</a:t>
            </a:r>
            <a:r>
              <a:rPr lang="en-US" dirty="0" smtClean="0"/>
              <a:t> is installed?</a:t>
            </a:r>
          </a:p>
          <a:p>
            <a:r>
              <a:rPr lang="en-US" dirty="0" smtClean="0"/>
              <a:t>What type(s) of projects with </a:t>
            </a:r>
            <a:r>
              <a:rPr lang="en-US" dirty="0" err="1" smtClean="0"/>
              <a:t>inspec</a:t>
            </a:r>
            <a:r>
              <a:rPr lang="en-US" dirty="0" smtClean="0"/>
              <a:t> </a:t>
            </a:r>
            <a:r>
              <a:rPr lang="en-US" dirty="0" err="1" smtClean="0"/>
              <a:t>init</a:t>
            </a:r>
            <a:r>
              <a:rPr lang="en-US" dirty="0" smtClean="0"/>
              <a:t> generate?</a:t>
            </a:r>
            <a:endParaRPr lang="en-US" dirty="0"/>
          </a:p>
        </p:txBody>
      </p:sp>
    </p:spTree>
    <p:extLst>
      <p:ext uri="{BB962C8B-B14F-4D97-AF65-F5344CB8AC3E}">
        <p14:creationId xmlns:p14="http://schemas.microsoft.com/office/powerpoint/2010/main" val="162741928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r>
              <a:rPr lang="mr-IN" dirty="0"/>
              <a:t>Create new profile at /home/ec2-user/ssh                                                                                                                 </a:t>
            </a:r>
          </a:p>
          <a:p>
            <a:r>
              <a:rPr lang="mr-IN" dirty="0"/>
              <a:t> * Create file README.md                                                                                                                                 </a:t>
            </a:r>
          </a:p>
          <a:p>
            <a:r>
              <a:rPr lang="mr-IN" dirty="0"/>
              <a:t> * Create directory controls                                                                                                                             </a:t>
            </a:r>
          </a:p>
          <a:p>
            <a:r>
              <a:rPr lang="mr-IN" dirty="0"/>
              <a:t> * Create file controls/example.rb                                                                                                                       </a:t>
            </a:r>
          </a:p>
          <a:p>
            <a:r>
              <a:rPr lang="mr-IN" dirty="0"/>
              <a:t> * Create file inspec.yml                                                                                                                                </a:t>
            </a:r>
          </a:p>
          <a:p>
            <a:r>
              <a:rPr lang="mr-IN" dirty="0"/>
              <a:t> * Create directory libraries</a:t>
            </a:r>
            <a:endParaRPr lang="en-US" dirty="0"/>
          </a:p>
        </p:txBody>
      </p:sp>
      <p:sp>
        <p:nvSpPr>
          <p:cNvPr id="3" name="Text Placeholder 2"/>
          <p:cNvSpPr>
            <a:spLocks noGrp="1"/>
          </p:cNvSpPr>
          <p:nvPr>
            <p:ph type="body" sz="quarter" idx="11"/>
          </p:nvPr>
        </p:nvSpPr>
        <p:spPr/>
        <p:txBody>
          <a:bodyPr/>
          <a:lstStyle/>
          <a:p>
            <a:r>
              <a:rPr lang="en-US" dirty="0" smtClean="0"/>
              <a:t>$ </a:t>
            </a:r>
            <a:r>
              <a:rPr lang="en-US" dirty="0" err="1" smtClean="0"/>
              <a:t>inspec</a:t>
            </a:r>
            <a:r>
              <a:rPr lang="en-US" dirty="0" smtClean="0"/>
              <a:t> </a:t>
            </a:r>
            <a:r>
              <a:rPr lang="en-US" dirty="0" err="1" smtClean="0"/>
              <a:t>init</a:t>
            </a:r>
            <a:r>
              <a:rPr lang="en-US" dirty="0" smtClean="0"/>
              <a:t> profile </a:t>
            </a:r>
            <a:r>
              <a:rPr lang="en-US" dirty="0" err="1" smtClean="0"/>
              <a:t>ssh</a:t>
            </a:r>
            <a:endParaRPr lang="en-US" dirty="0"/>
          </a:p>
        </p:txBody>
      </p:sp>
      <p:sp>
        <p:nvSpPr>
          <p:cNvPr id="5" name="Title 4"/>
          <p:cNvSpPr>
            <a:spLocks noGrp="1"/>
          </p:cNvSpPr>
          <p:nvPr>
            <p:ph type="title"/>
          </p:nvPr>
        </p:nvSpPr>
        <p:spPr/>
        <p:txBody>
          <a:bodyPr/>
          <a:lstStyle/>
          <a:p>
            <a:r>
              <a:rPr lang="en-US" dirty="0" smtClean="0"/>
              <a:t>Build scaffold for an </a:t>
            </a:r>
            <a:r>
              <a:rPr lang="en-US" dirty="0" err="1" smtClean="0"/>
              <a:t>ssh</a:t>
            </a:r>
            <a:r>
              <a:rPr lang="en-US" dirty="0" smtClean="0"/>
              <a:t> profile</a:t>
            </a:r>
            <a:endParaRPr lang="en-US" dirty="0"/>
          </a:p>
        </p:txBody>
      </p:sp>
    </p:spTree>
    <p:extLst>
      <p:ext uri="{BB962C8B-B14F-4D97-AF65-F5344CB8AC3E}">
        <p14:creationId xmlns:p14="http://schemas.microsoft.com/office/powerpoint/2010/main" val="164130317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706042" y="1001059"/>
            <a:ext cx="14843916" cy="7141883"/>
            <a:chOff x="870697" y="986117"/>
            <a:chExt cx="14843916" cy="7141883"/>
          </a:xfrm>
        </p:grpSpPr>
        <p:pic>
          <p:nvPicPr>
            <p:cNvPr id="4" name="Picture 3" descr="Strigo.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70697" y="986117"/>
              <a:ext cx="7073900" cy="7112000"/>
            </a:xfrm>
            <a:prstGeom prst="rect">
              <a:avLst/>
            </a:prstGeom>
          </p:spPr>
        </p:pic>
        <p:pic>
          <p:nvPicPr>
            <p:cNvPr id="5" name="Picture 4" descr="Strigo.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567270" y="1026085"/>
              <a:ext cx="7147343" cy="7101915"/>
            </a:xfrm>
            <a:prstGeom prst="rect">
              <a:avLst/>
            </a:prstGeom>
          </p:spPr>
        </p:pic>
      </p:grpSp>
    </p:spTree>
    <p:extLst>
      <p:ext uri="{BB962C8B-B14F-4D97-AF65-F5344CB8AC3E}">
        <p14:creationId xmlns:p14="http://schemas.microsoft.com/office/powerpoint/2010/main" val="320915321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the example control</a:t>
            </a:r>
            <a:endParaRPr lang="en-US" dirty="0"/>
          </a:p>
        </p:txBody>
      </p:sp>
      <p:sp>
        <p:nvSpPr>
          <p:cNvPr id="3" name="Content Placeholder 2"/>
          <p:cNvSpPr>
            <a:spLocks noGrp="1"/>
          </p:cNvSpPr>
          <p:nvPr>
            <p:ph sz="quarter" idx="10"/>
          </p:nvPr>
        </p:nvSpPr>
        <p:spPr/>
        <p:txBody>
          <a:bodyPr>
            <a:normAutofit fontScale="55000" lnSpcReduction="20000"/>
          </a:bodyPr>
          <a:lstStyle/>
          <a:p>
            <a:r>
              <a:rPr lang="en-US" i="1" dirty="0">
                <a:solidFill>
                  <a:srgbClr val="8F5902"/>
                </a:solidFill>
              </a:rPr>
              <a:t># encoding: utf-8</a:t>
            </a:r>
          </a:p>
          <a:p>
            <a:r>
              <a:rPr lang="en-US" i="1" dirty="0">
                <a:solidFill>
                  <a:srgbClr val="8F5902"/>
                </a:solidFill>
              </a:rPr>
              <a:t># copyright: 2015, The Authors</a:t>
            </a:r>
          </a:p>
          <a:p>
            <a:r>
              <a:rPr lang="en-US" i="1" dirty="0">
                <a:solidFill>
                  <a:srgbClr val="8F5902"/>
                </a:solidFill>
              </a:rPr>
              <a:t># license: All rights reserved</a:t>
            </a:r>
          </a:p>
          <a:p>
            <a:endParaRPr lang="en-US" dirty="0"/>
          </a:p>
          <a:p>
            <a:r>
              <a:rPr lang="en-US" dirty="0">
                <a:solidFill>
                  <a:srgbClr val="000000"/>
                </a:solidFill>
              </a:rPr>
              <a:t>title </a:t>
            </a:r>
            <a:r>
              <a:rPr lang="en-US" dirty="0">
                <a:solidFill>
                  <a:srgbClr val="4E9A06"/>
                </a:solidFill>
              </a:rPr>
              <a:t>'sample section'</a:t>
            </a:r>
          </a:p>
          <a:p>
            <a:endParaRPr lang="en-US" dirty="0"/>
          </a:p>
          <a:p>
            <a:r>
              <a:rPr lang="en-US" i="1" dirty="0">
                <a:solidFill>
                  <a:srgbClr val="8F5902"/>
                </a:solidFill>
              </a:rPr>
              <a:t># you can also use plain tests</a:t>
            </a:r>
          </a:p>
          <a:p>
            <a:r>
              <a:rPr lang="en-US" dirty="0">
                <a:solidFill>
                  <a:srgbClr val="000000"/>
                </a:solidFill>
              </a:rPr>
              <a:t>describe file</a:t>
            </a:r>
            <a:r>
              <a:rPr lang="en-US" b="1" dirty="0">
                <a:solidFill>
                  <a:srgbClr val="000000"/>
                </a:solidFill>
              </a:rPr>
              <a:t>(</a:t>
            </a:r>
            <a:r>
              <a:rPr lang="en-US" b="1" dirty="0">
                <a:solidFill>
                  <a:srgbClr val="4E9A06"/>
                </a:solidFill>
              </a:rPr>
              <a:t>'/</a:t>
            </a:r>
            <a:r>
              <a:rPr lang="en-US" b="1" dirty="0" err="1">
                <a:solidFill>
                  <a:srgbClr val="4E9A06"/>
                </a:solidFill>
              </a:rPr>
              <a:t>tmp</a:t>
            </a:r>
            <a:r>
              <a:rPr lang="en-US" b="1" dirty="0">
                <a:solidFill>
                  <a:srgbClr val="4E9A06"/>
                </a:solidFill>
              </a:rPr>
              <a:t>'</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it </a:t>
            </a:r>
            <a:r>
              <a:rPr lang="en-US" b="1" dirty="0">
                <a:solidFill>
                  <a:srgbClr val="000000"/>
                </a:solidFill>
              </a:rPr>
              <a:t>{ should </a:t>
            </a:r>
            <a:r>
              <a:rPr lang="en-US" b="1" dirty="0" err="1">
                <a:solidFill>
                  <a:srgbClr val="000000"/>
                </a:solidFill>
              </a:rPr>
              <a:t>be_directory</a:t>
            </a:r>
            <a:r>
              <a:rPr lang="en-US" b="1" dirty="0">
                <a:solidFill>
                  <a:srgbClr val="000000"/>
                </a:solidFill>
              </a:rPr>
              <a:t> }</a:t>
            </a:r>
          </a:p>
          <a:p>
            <a:r>
              <a:rPr lang="en-US" b="1" dirty="0">
                <a:solidFill>
                  <a:srgbClr val="204A87"/>
                </a:solidFill>
              </a:rPr>
              <a:t>end</a:t>
            </a:r>
          </a:p>
          <a:p>
            <a:endParaRPr lang="en-US" dirty="0"/>
          </a:p>
          <a:p>
            <a:r>
              <a:rPr lang="en-US" i="1" dirty="0">
                <a:solidFill>
                  <a:srgbClr val="8F5902"/>
                </a:solidFill>
              </a:rPr>
              <a:t># you add controls here</a:t>
            </a:r>
          </a:p>
          <a:p>
            <a:r>
              <a:rPr lang="en-US" dirty="0">
                <a:solidFill>
                  <a:srgbClr val="000000"/>
                </a:solidFill>
              </a:rPr>
              <a:t>control </a:t>
            </a:r>
            <a:r>
              <a:rPr lang="en-US" dirty="0">
                <a:solidFill>
                  <a:srgbClr val="4E9A06"/>
                </a:solidFill>
              </a:rPr>
              <a:t>'tmp-1.0' </a:t>
            </a:r>
            <a:r>
              <a:rPr lang="en-US" b="1" dirty="0">
                <a:solidFill>
                  <a:srgbClr val="204A87"/>
                </a:solidFill>
              </a:rPr>
              <a:t>do                        </a:t>
            </a:r>
            <a:r>
              <a:rPr lang="en-US" b="1" i="1" dirty="0">
                <a:solidFill>
                  <a:srgbClr val="8F5902"/>
                </a:solidFill>
              </a:rPr>
              <a:t># A unique ID for this control</a:t>
            </a:r>
          </a:p>
          <a:p>
            <a:r>
              <a:rPr lang="en-US" dirty="0"/>
              <a:t>  </a:t>
            </a:r>
            <a:r>
              <a:rPr lang="en-US" dirty="0">
                <a:solidFill>
                  <a:srgbClr val="000000"/>
                </a:solidFill>
              </a:rPr>
              <a:t>impact </a:t>
            </a:r>
            <a:r>
              <a:rPr lang="en-US" b="1" dirty="0">
                <a:solidFill>
                  <a:srgbClr val="0000CF"/>
                </a:solidFill>
              </a:rPr>
              <a:t>0</a:t>
            </a:r>
            <a:r>
              <a:rPr lang="en-US" b="1" dirty="0">
                <a:solidFill>
                  <a:srgbClr val="CE5C00"/>
                </a:solidFill>
              </a:rPr>
              <a:t>.</a:t>
            </a:r>
            <a:r>
              <a:rPr lang="en-US" b="1" dirty="0">
                <a:solidFill>
                  <a:srgbClr val="0000CF"/>
                </a:solidFill>
              </a:rPr>
              <a:t>7                                </a:t>
            </a:r>
            <a:r>
              <a:rPr lang="en-US" b="1" i="1" dirty="0">
                <a:solidFill>
                  <a:srgbClr val="8F5902"/>
                </a:solidFill>
              </a:rPr>
              <a:t># The criticality, if this control fails.</a:t>
            </a:r>
          </a:p>
          <a:p>
            <a:r>
              <a:rPr lang="en-US" dirty="0"/>
              <a:t>  </a:t>
            </a:r>
            <a:r>
              <a:rPr lang="en-US" dirty="0">
                <a:solidFill>
                  <a:srgbClr val="000000"/>
                </a:solidFill>
              </a:rPr>
              <a:t>title </a:t>
            </a:r>
            <a:r>
              <a:rPr lang="en-US" dirty="0">
                <a:solidFill>
                  <a:srgbClr val="4E9A06"/>
                </a:solidFill>
              </a:rPr>
              <a:t>'Create /</a:t>
            </a:r>
            <a:r>
              <a:rPr lang="en-US" dirty="0" err="1">
                <a:solidFill>
                  <a:srgbClr val="4E9A06"/>
                </a:solidFill>
              </a:rPr>
              <a:t>tmp</a:t>
            </a:r>
            <a:r>
              <a:rPr lang="en-US" dirty="0">
                <a:solidFill>
                  <a:srgbClr val="4E9A06"/>
                </a:solidFill>
              </a:rPr>
              <a:t> directory'             </a:t>
            </a:r>
            <a:r>
              <a:rPr lang="en-US" i="1" dirty="0">
                <a:solidFill>
                  <a:srgbClr val="8F5902"/>
                </a:solidFill>
              </a:rPr>
              <a:t># A human-readable title</a:t>
            </a:r>
          </a:p>
          <a:p>
            <a:r>
              <a:rPr lang="en-US" dirty="0"/>
              <a:t>  </a:t>
            </a:r>
            <a:r>
              <a:rPr lang="en-US" dirty="0" err="1">
                <a:solidFill>
                  <a:srgbClr val="000000"/>
                </a:solidFill>
              </a:rPr>
              <a:t>desc</a:t>
            </a:r>
            <a:r>
              <a:rPr lang="en-US" dirty="0">
                <a:solidFill>
                  <a:srgbClr val="000000"/>
                </a:solidFill>
              </a:rPr>
              <a:t> </a:t>
            </a:r>
            <a:r>
              <a:rPr lang="en-US" dirty="0">
                <a:solidFill>
                  <a:srgbClr val="4E9A06"/>
                </a:solidFill>
              </a:rPr>
              <a:t>'An optional description...'</a:t>
            </a:r>
          </a:p>
          <a:p>
            <a:r>
              <a:rPr lang="mr-IN" dirty="0"/>
              <a:t>  </a:t>
            </a:r>
            <a:r>
              <a:rPr lang="mr-IN" dirty="0">
                <a:solidFill>
                  <a:srgbClr val="000000"/>
                </a:solidFill>
              </a:rPr>
              <a:t>describe file</a:t>
            </a:r>
            <a:r>
              <a:rPr lang="mr-IN" b="1" dirty="0">
                <a:solidFill>
                  <a:srgbClr val="000000"/>
                </a:solidFill>
              </a:rPr>
              <a:t>(</a:t>
            </a:r>
            <a:r>
              <a:rPr lang="mr-IN" b="1" dirty="0">
                <a:solidFill>
                  <a:srgbClr val="4E9A06"/>
                </a:solidFill>
              </a:rPr>
              <a:t>'/tmp'</a:t>
            </a:r>
            <a:r>
              <a:rPr lang="mr-IN" b="1" dirty="0">
                <a:solidFill>
                  <a:srgbClr val="000000"/>
                </a:solidFill>
              </a:rPr>
              <a:t>) </a:t>
            </a:r>
            <a:r>
              <a:rPr lang="mr-IN" b="1" dirty="0">
                <a:solidFill>
                  <a:srgbClr val="204A87"/>
                </a:solidFill>
              </a:rPr>
              <a:t>do                  </a:t>
            </a:r>
            <a:r>
              <a:rPr lang="mr-IN" b="1" i="1" dirty="0">
                <a:solidFill>
                  <a:srgbClr val="8F5902"/>
                </a:solidFill>
              </a:rPr>
              <a:t># The actual test</a:t>
            </a:r>
          </a:p>
          <a:p>
            <a:r>
              <a:rPr lang="en-US" dirty="0"/>
              <a:t>    </a:t>
            </a:r>
            <a:r>
              <a:rPr lang="en-US" dirty="0">
                <a:solidFill>
                  <a:srgbClr val="000000"/>
                </a:solidFill>
              </a:rPr>
              <a:t>it </a:t>
            </a:r>
            <a:r>
              <a:rPr lang="en-US" b="1" dirty="0">
                <a:solidFill>
                  <a:srgbClr val="000000"/>
                </a:solidFill>
              </a:rPr>
              <a:t>{ should </a:t>
            </a:r>
            <a:r>
              <a:rPr lang="en-US" b="1" dirty="0" err="1">
                <a:solidFill>
                  <a:srgbClr val="000000"/>
                </a:solidFill>
              </a:rPr>
              <a:t>be_directory</a:t>
            </a:r>
            <a:r>
              <a:rPr lang="en-US" b="1" dirty="0">
                <a:solidFill>
                  <a:srgbClr val="000000"/>
                </a:solidFill>
              </a:rPr>
              <a:t> }</a:t>
            </a:r>
          </a:p>
          <a:p>
            <a:r>
              <a:rPr lang="mr-IN" dirty="0"/>
              <a:t>  </a:t>
            </a:r>
            <a:r>
              <a:rPr lang="mr-IN" b="1" dirty="0">
                <a:solidFill>
                  <a:srgbClr val="204A87"/>
                </a:solidFill>
              </a:rPr>
              <a:t>end</a:t>
            </a:r>
          </a:p>
          <a:p>
            <a:r>
              <a:rPr lang="en-US" b="1" dirty="0">
                <a:solidFill>
                  <a:srgbClr val="204A87"/>
                </a:solidFill>
              </a:rPr>
              <a:t>end</a:t>
            </a:r>
          </a:p>
        </p:txBody>
      </p:sp>
      <p:sp>
        <p:nvSpPr>
          <p:cNvPr id="4" name="Text Placeholder 3"/>
          <p:cNvSpPr>
            <a:spLocks noGrp="1"/>
          </p:cNvSpPr>
          <p:nvPr>
            <p:ph type="body" sz="quarter" idx="11"/>
          </p:nvPr>
        </p:nvSpPr>
        <p:spPr/>
        <p:txBody>
          <a:bodyPr/>
          <a:lstStyle/>
          <a:p>
            <a:r>
              <a:rPr lang="en-US" dirty="0" smtClean="0"/>
              <a:t>/home/ec2-user/</a:t>
            </a:r>
            <a:r>
              <a:rPr lang="en-US" dirty="0" err="1" smtClean="0"/>
              <a:t>ssh</a:t>
            </a:r>
            <a:r>
              <a:rPr lang="en-US" dirty="0" smtClean="0"/>
              <a:t>/controls/</a:t>
            </a:r>
            <a:r>
              <a:rPr lang="en-US" dirty="0" err="1" smtClean="0"/>
              <a:t>example.rb</a:t>
            </a:r>
            <a:endParaRPr lang="en-US" dirty="0"/>
          </a:p>
        </p:txBody>
      </p:sp>
    </p:spTree>
    <p:extLst>
      <p:ext uri="{BB962C8B-B14F-4D97-AF65-F5344CB8AC3E}">
        <p14:creationId xmlns:p14="http://schemas.microsoft.com/office/powerpoint/2010/main" val="13316195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92500" lnSpcReduction="20000"/>
          </a:bodyPr>
          <a:lstStyle/>
          <a:p>
            <a:r>
              <a:rPr lang="en-US" dirty="0"/>
              <a:t>Profile: </a:t>
            </a:r>
            <a:r>
              <a:rPr lang="en-US" dirty="0" err="1"/>
              <a:t>InSpec</a:t>
            </a:r>
            <a:r>
              <a:rPr lang="en-US" dirty="0"/>
              <a:t> Profile (</a:t>
            </a:r>
            <a:r>
              <a:rPr lang="en-US" dirty="0" err="1"/>
              <a:t>ssh</a:t>
            </a:r>
            <a:r>
              <a:rPr lang="en-US" dirty="0"/>
              <a:t>)</a:t>
            </a:r>
          </a:p>
          <a:p>
            <a:r>
              <a:rPr lang="en-US" dirty="0"/>
              <a:t>Version: 0.1.0</a:t>
            </a:r>
          </a:p>
          <a:p>
            <a:r>
              <a:rPr lang="en-US" dirty="0"/>
              <a:t>Target:  local://</a:t>
            </a:r>
          </a:p>
          <a:p>
            <a:endParaRPr lang="en-US" dirty="0"/>
          </a:p>
          <a:p>
            <a:endParaRPr lang="en-US" dirty="0"/>
          </a:p>
          <a:p>
            <a:r>
              <a:rPr lang="en-US" dirty="0"/>
              <a:t>  ✔  tmp-1.0: Create /</a:t>
            </a:r>
            <a:r>
              <a:rPr lang="en-US" dirty="0" err="1"/>
              <a:t>tmp</a:t>
            </a:r>
            <a:r>
              <a:rPr lang="en-US" dirty="0"/>
              <a:t> directory</a:t>
            </a:r>
          </a:p>
          <a:p>
            <a:r>
              <a:rPr lang="en-US" dirty="0"/>
              <a:t>     ✔  File /</a:t>
            </a:r>
            <a:r>
              <a:rPr lang="en-US" dirty="0" err="1"/>
              <a:t>tmp</a:t>
            </a:r>
            <a:r>
              <a:rPr lang="en-US" dirty="0"/>
              <a:t> should be directory</a:t>
            </a:r>
          </a:p>
          <a:p>
            <a:endParaRPr lang="en-US" dirty="0"/>
          </a:p>
          <a:p>
            <a:r>
              <a:rPr lang="en-US" dirty="0"/>
              <a:t>  File /</a:t>
            </a:r>
            <a:r>
              <a:rPr lang="en-US" dirty="0" err="1"/>
              <a:t>tmp</a:t>
            </a:r>
            <a:endParaRPr lang="en-US" dirty="0"/>
          </a:p>
          <a:p>
            <a:r>
              <a:rPr lang="en-US" dirty="0"/>
              <a:t>     ✔  should be directory</a:t>
            </a:r>
          </a:p>
          <a:p>
            <a:endParaRPr lang="en-US" dirty="0"/>
          </a:p>
          <a:p>
            <a:r>
              <a:rPr lang="en-US" dirty="0"/>
              <a:t>Profile Summary: 1 successful, 0 failures, 0 skipped</a:t>
            </a:r>
          </a:p>
          <a:p>
            <a:r>
              <a:rPr lang="en-US" dirty="0"/>
              <a:t>Test Summary: 2 successful, 0 failures, 0 skipped</a:t>
            </a:r>
          </a:p>
        </p:txBody>
      </p:sp>
      <p:sp>
        <p:nvSpPr>
          <p:cNvPr id="3" name="Text Placeholder 2"/>
          <p:cNvSpPr>
            <a:spLocks noGrp="1"/>
          </p:cNvSpPr>
          <p:nvPr>
            <p:ph type="body" sz="quarter" idx="11"/>
          </p:nvPr>
        </p:nvSpPr>
        <p:spPr/>
        <p:txBody>
          <a:bodyPr/>
          <a:lstStyle/>
          <a:p>
            <a:r>
              <a:rPr lang="en-US" dirty="0" smtClean="0"/>
              <a:t>$ </a:t>
            </a:r>
            <a:r>
              <a:rPr lang="en-US" dirty="0" err="1" smtClean="0"/>
              <a:t>inspec</a:t>
            </a:r>
            <a:r>
              <a:rPr lang="en-US" dirty="0" smtClean="0"/>
              <a:t> exec </a:t>
            </a:r>
            <a:r>
              <a:rPr lang="en-US" dirty="0" err="1" smtClean="0"/>
              <a:t>ssh</a:t>
            </a:r>
            <a:endParaRPr lang="en-US" dirty="0"/>
          </a:p>
        </p:txBody>
      </p:sp>
      <p:sp>
        <p:nvSpPr>
          <p:cNvPr id="5" name="Title 4"/>
          <p:cNvSpPr>
            <a:spLocks noGrp="1"/>
          </p:cNvSpPr>
          <p:nvPr>
            <p:ph type="title"/>
          </p:nvPr>
        </p:nvSpPr>
        <p:spPr/>
        <p:txBody>
          <a:bodyPr/>
          <a:lstStyle/>
          <a:p>
            <a:r>
              <a:rPr lang="en-US" dirty="0" smtClean="0"/>
              <a:t>Execute the example control</a:t>
            </a:r>
            <a:endParaRPr lang="en-US" dirty="0"/>
          </a:p>
        </p:txBody>
      </p:sp>
    </p:spTree>
    <p:extLst>
      <p:ext uri="{BB962C8B-B14F-4D97-AF65-F5344CB8AC3E}">
        <p14:creationId xmlns:p14="http://schemas.microsoft.com/office/powerpoint/2010/main" val="170486630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endParaRPr lang="en-US" dirty="0"/>
          </a:p>
        </p:txBody>
      </p:sp>
      <p:sp>
        <p:nvSpPr>
          <p:cNvPr id="3" name="Text Placeholder 2"/>
          <p:cNvSpPr>
            <a:spLocks noGrp="1"/>
          </p:cNvSpPr>
          <p:nvPr>
            <p:ph type="body" sz="quarter" idx="11"/>
          </p:nvPr>
        </p:nvSpPr>
        <p:spPr/>
        <p:txBody>
          <a:bodyPr/>
          <a:lstStyle/>
          <a:p>
            <a:r>
              <a:rPr lang="en-US" dirty="0" smtClean="0"/>
              <a:t>$ mv ~/</a:t>
            </a:r>
            <a:r>
              <a:rPr lang="en-US" dirty="0" err="1" smtClean="0"/>
              <a:t>ssh</a:t>
            </a:r>
            <a:r>
              <a:rPr lang="en-US" dirty="0" smtClean="0"/>
              <a:t>/controls/</a:t>
            </a:r>
            <a:r>
              <a:rPr lang="en-US" dirty="0" err="1" smtClean="0"/>
              <a:t>example.rb</a:t>
            </a:r>
            <a:r>
              <a:rPr lang="en-US" dirty="0" smtClean="0"/>
              <a:t> ~/</a:t>
            </a:r>
            <a:r>
              <a:rPr lang="en-US" dirty="0" err="1" smtClean="0"/>
              <a:t>ssh</a:t>
            </a:r>
            <a:r>
              <a:rPr lang="en-US" dirty="0" smtClean="0"/>
              <a:t>/controls/</a:t>
            </a:r>
            <a:r>
              <a:rPr lang="en-US" dirty="0" err="1" smtClean="0"/>
              <a:t>server.rb</a:t>
            </a:r>
            <a:endParaRPr lang="en-US" dirty="0"/>
          </a:p>
        </p:txBody>
      </p:sp>
      <p:sp>
        <p:nvSpPr>
          <p:cNvPr id="5" name="Title 4"/>
          <p:cNvSpPr>
            <a:spLocks noGrp="1"/>
          </p:cNvSpPr>
          <p:nvPr>
            <p:ph type="title"/>
          </p:nvPr>
        </p:nvSpPr>
        <p:spPr/>
        <p:txBody>
          <a:bodyPr/>
          <a:lstStyle/>
          <a:p>
            <a:r>
              <a:rPr lang="en-US" dirty="0" smtClean="0"/>
              <a:t>Rename the example control</a:t>
            </a:r>
            <a:endParaRPr lang="en-US" dirty="0"/>
          </a:p>
        </p:txBody>
      </p:sp>
    </p:spTree>
    <p:extLst>
      <p:ext uri="{BB962C8B-B14F-4D97-AF65-F5344CB8AC3E}">
        <p14:creationId xmlns:p14="http://schemas.microsoft.com/office/powerpoint/2010/main" val="428416318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Rewrite the control</a:t>
            </a:r>
            <a:endParaRPr lang="en-US" dirty="0"/>
          </a:p>
        </p:txBody>
      </p:sp>
      <p:sp>
        <p:nvSpPr>
          <p:cNvPr id="3" name="Content Placeholder 2"/>
          <p:cNvSpPr>
            <a:spLocks noGrp="1"/>
          </p:cNvSpPr>
          <p:nvPr>
            <p:ph sz="quarter" idx="10"/>
          </p:nvPr>
        </p:nvSpPr>
        <p:spPr/>
        <p:txBody>
          <a:bodyPr>
            <a:normAutofit/>
          </a:bodyPr>
          <a:lstStyle/>
          <a:p>
            <a:r>
              <a:rPr lang="en-US" i="1" dirty="0">
                <a:solidFill>
                  <a:srgbClr val="8F5902"/>
                </a:solidFill>
              </a:rPr>
              <a:t># 5.2.2 Ensure SSH Protocol is set to 2</a:t>
            </a:r>
          </a:p>
          <a:p>
            <a:r>
              <a:rPr lang="uk-UA" i="1" dirty="0">
                <a:solidFill>
                  <a:srgbClr val="8F5902"/>
                </a:solidFill>
              </a:rPr>
              <a:t>#</a:t>
            </a:r>
          </a:p>
          <a:p>
            <a:r>
              <a:rPr lang="en-US" i="1" dirty="0">
                <a:solidFill>
                  <a:srgbClr val="8F5902"/>
                </a:solidFill>
              </a:rPr>
              <a:t># </a:t>
            </a:r>
            <a:r>
              <a:rPr lang="en-US" i="1" dirty="0" err="1">
                <a:solidFill>
                  <a:srgbClr val="8F5902"/>
                </a:solidFill>
              </a:rPr>
              <a:t>grep</a:t>
            </a:r>
            <a:r>
              <a:rPr lang="en-US" i="1" dirty="0">
                <a:solidFill>
                  <a:srgbClr val="8F5902"/>
                </a:solidFill>
              </a:rPr>
              <a:t> "^Protocol" /</a:t>
            </a:r>
            <a:r>
              <a:rPr lang="en-US" i="1" dirty="0" err="1">
                <a:solidFill>
                  <a:srgbClr val="8F5902"/>
                </a:solidFill>
              </a:rPr>
              <a:t>etc</a:t>
            </a:r>
            <a:r>
              <a:rPr lang="en-US" i="1" dirty="0">
                <a:solidFill>
                  <a:srgbClr val="8F5902"/>
                </a:solidFill>
              </a:rPr>
              <a:t>/</a:t>
            </a:r>
            <a:r>
              <a:rPr lang="en-US" i="1" dirty="0" err="1">
                <a:solidFill>
                  <a:srgbClr val="8F5902"/>
                </a:solidFill>
              </a:rPr>
              <a:t>ssh</a:t>
            </a:r>
            <a:r>
              <a:rPr lang="en-US" i="1" dirty="0">
                <a:solidFill>
                  <a:srgbClr val="8F5902"/>
                </a:solidFill>
              </a:rPr>
              <a:t>/</a:t>
            </a:r>
            <a:r>
              <a:rPr lang="en-US" i="1" dirty="0" err="1">
                <a:solidFill>
                  <a:srgbClr val="8F5902"/>
                </a:solidFill>
              </a:rPr>
              <a:t>sshd_config</a:t>
            </a:r>
            <a:endParaRPr lang="en-US" i="1" dirty="0">
              <a:solidFill>
                <a:srgbClr val="8F5902"/>
              </a:solidFill>
            </a:endParaRPr>
          </a:p>
          <a:p>
            <a:r>
              <a:rPr lang="en-US" i="1" dirty="0">
                <a:solidFill>
                  <a:srgbClr val="8F5902"/>
                </a:solidFill>
              </a:rPr>
              <a:t># Protocol 2</a:t>
            </a:r>
          </a:p>
          <a:p>
            <a:r>
              <a:rPr lang="uk-UA" i="1" dirty="0">
                <a:solidFill>
                  <a:srgbClr val="8F5902"/>
                </a:solidFill>
              </a:rPr>
              <a:t>#</a:t>
            </a:r>
          </a:p>
          <a:p>
            <a:r>
              <a:rPr lang="en-US" dirty="0">
                <a:solidFill>
                  <a:srgbClr val="000000"/>
                </a:solidFill>
              </a:rPr>
              <a:t>describe file</a:t>
            </a:r>
            <a:r>
              <a:rPr lang="en-US" b="1" dirty="0">
                <a:solidFill>
                  <a:srgbClr val="000000"/>
                </a:solidFill>
              </a:rPr>
              <a:t>(</a:t>
            </a:r>
            <a:r>
              <a:rPr lang="en-US" b="1" dirty="0">
                <a:solidFill>
                  <a:srgbClr val="4E9A06"/>
                </a:solidFill>
              </a:rPr>
              <a:t>'/</a:t>
            </a:r>
            <a:r>
              <a:rPr lang="en-US" b="1" dirty="0" err="1">
                <a:solidFill>
                  <a:srgbClr val="4E9A06"/>
                </a:solidFill>
              </a:rPr>
              <a:t>etc</a:t>
            </a:r>
            <a:r>
              <a:rPr lang="en-US" b="1" dirty="0">
                <a:solidFill>
                  <a:srgbClr val="4E9A06"/>
                </a:solidFill>
              </a:rPr>
              <a:t>/</a:t>
            </a:r>
            <a:r>
              <a:rPr lang="en-US" b="1" dirty="0" err="1">
                <a:solidFill>
                  <a:srgbClr val="4E9A06"/>
                </a:solidFill>
              </a:rPr>
              <a:t>ssh</a:t>
            </a:r>
            <a:r>
              <a:rPr lang="en-US" b="1" dirty="0">
                <a:solidFill>
                  <a:srgbClr val="4E9A06"/>
                </a:solidFill>
              </a:rPr>
              <a:t>/</a:t>
            </a:r>
            <a:r>
              <a:rPr lang="en-US" b="1" dirty="0" err="1">
                <a:solidFill>
                  <a:srgbClr val="4E9A06"/>
                </a:solidFill>
              </a:rPr>
              <a:t>sshd_config</a:t>
            </a:r>
            <a:r>
              <a:rPr lang="en-US" b="1" dirty="0">
                <a:solidFill>
                  <a:srgbClr val="4E9A06"/>
                </a:solidFill>
              </a:rPr>
              <a:t>'</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its</a:t>
            </a:r>
            <a:r>
              <a:rPr lang="en-US" b="1" dirty="0">
                <a:solidFill>
                  <a:srgbClr val="000000"/>
                </a:solidFill>
              </a:rPr>
              <a:t>(</a:t>
            </a:r>
            <a:r>
              <a:rPr lang="en-US" b="1" dirty="0">
                <a:solidFill>
                  <a:srgbClr val="4E9A06"/>
                </a:solidFill>
              </a:rPr>
              <a:t>'content'</a:t>
            </a:r>
            <a:r>
              <a:rPr lang="en-US" b="1" dirty="0">
                <a:solidFill>
                  <a:srgbClr val="000000"/>
                </a:solidFill>
              </a:rPr>
              <a:t>) { should match </a:t>
            </a:r>
            <a:r>
              <a:rPr lang="en-US" b="1" dirty="0">
                <a:solidFill>
                  <a:srgbClr val="4E9A06"/>
                </a:solidFill>
              </a:rPr>
              <a:t>/^Protocol 2/ </a:t>
            </a:r>
            <a:r>
              <a:rPr lang="en-US" b="1" dirty="0">
                <a:solidFill>
                  <a:srgbClr val="000000"/>
                </a:solidFill>
              </a:rPr>
              <a:t>}</a:t>
            </a:r>
          </a:p>
          <a:p>
            <a:r>
              <a:rPr lang="en-US" b="1" dirty="0">
                <a:solidFill>
                  <a:srgbClr val="204A87"/>
                </a:solidFill>
              </a:rPr>
              <a:t>end</a:t>
            </a:r>
          </a:p>
        </p:txBody>
      </p:sp>
      <p:sp>
        <p:nvSpPr>
          <p:cNvPr id="4" name="Text Placeholder 3"/>
          <p:cNvSpPr>
            <a:spLocks noGrp="1"/>
          </p:cNvSpPr>
          <p:nvPr>
            <p:ph type="body" sz="quarter" idx="11"/>
          </p:nvPr>
        </p:nvSpPr>
        <p:spPr/>
        <p:txBody>
          <a:bodyPr/>
          <a:lstStyle/>
          <a:p>
            <a:r>
              <a:rPr lang="en-US" dirty="0" smtClean="0"/>
              <a:t>/home/ec2-user/</a:t>
            </a:r>
            <a:r>
              <a:rPr lang="en-US" dirty="0" err="1" smtClean="0"/>
              <a:t>ssh</a:t>
            </a:r>
            <a:r>
              <a:rPr lang="en-US" dirty="0" smtClean="0"/>
              <a:t>/controls/</a:t>
            </a:r>
            <a:r>
              <a:rPr lang="en-US" dirty="0" err="1" smtClean="0"/>
              <a:t>example.rb</a:t>
            </a:r>
            <a:endParaRPr lang="en-US" dirty="0"/>
          </a:p>
        </p:txBody>
      </p:sp>
    </p:spTree>
    <p:extLst>
      <p:ext uri="{BB962C8B-B14F-4D97-AF65-F5344CB8AC3E}">
        <p14:creationId xmlns:p14="http://schemas.microsoft.com/office/powerpoint/2010/main" val="345491964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55000" lnSpcReduction="20000"/>
          </a:bodyPr>
          <a:lstStyle/>
          <a:p>
            <a:r>
              <a:rPr lang="en-US" dirty="0"/>
              <a:t>Profile: </a:t>
            </a:r>
            <a:r>
              <a:rPr lang="en-US" dirty="0" err="1"/>
              <a:t>InSpec</a:t>
            </a:r>
            <a:r>
              <a:rPr lang="en-US" dirty="0"/>
              <a:t> Profile (</a:t>
            </a:r>
            <a:r>
              <a:rPr lang="en-US" dirty="0" err="1"/>
              <a:t>ssh</a:t>
            </a:r>
            <a:r>
              <a:rPr lang="en-US" dirty="0"/>
              <a:t>)</a:t>
            </a:r>
          </a:p>
          <a:p>
            <a:r>
              <a:rPr lang="en-US" dirty="0"/>
              <a:t>Version: 0.1.0</a:t>
            </a:r>
          </a:p>
          <a:p>
            <a:r>
              <a:rPr lang="en-US" dirty="0"/>
              <a:t>Target:  local://</a:t>
            </a:r>
          </a:p>
          <a:p>
            <a:endParaRPr lang="en-US" dirty="0"/>
          </a:p>
          <a:p>
            <a:endParaRPr lang="en-US" dirty="0"/>
          </a:p>
          <a:p>
            <a:endParaRPr lang="en-US" dirty="0"/>
          </a:p>
          <a:p>
            <a:r>
              <a:rPr lang="en-US" dirty="0"/>
              <a:t>  File /</a:t>
            </a:r>
            <a:r>
              <a:rPr lang="en-US" dirty="0" err="1"/>
              <a:t>etc</a:t>
            </a:r>
            <a:r>
              <a:rPr lang="en-US" dirty="0"/>
              <a:t>/</a:t>
            </a:r>
            <a:r>
              <a:rPr lang="en-US" dirty="0" err="1"/>
              <a:t>ssh</a:t>
            </a:r>
            <a:r>
              <a:rPr lang="en-US" dirty="0"/>
              <a:t>/</a:t>
            </a:r>
            <a:r>
              <a:rPr lang="en-US" dirty="0" err="1"/>
              <a:t>sshd_config</a:t>
            </a:r>
            <a:endParaRPr lang="en-US" dirty="0"/>
          </a:p>
          <a:p>
            <a:r>
              <a:rPr lang="en-US" dirty="0"/>
              <a:t>     ∅  content should match /^Protocol 2/</a:t>
            </a:r>
          </a:p>
          <a:p>
            <a:r>
              <a:rPr lang="en-US" dirty="0"/>
              <a:t>     expected "# This </a:t>
            </a:r>
            <a:r>
              <a:rPr lang="en-US" dirty="0" err="1"/>
              <a:t>config</a:t>
            </a:r>
            <a:r>
              <a:rPr lang="en-US" dirty="0"/>
              <a:t> file was generated by Chef\n\n#       $</a:t>
            </a:r>
            <a:r>
              <a:rPr lang="en-US" dirty="0" err="1"/>
              <a:t>OpenBSD</a:t>
            </a:r>
            <a:r>
              <a:rPr lang="en-US" dirty="0"/>
              <a:t>: </a:t>
            </a:r>
            <a:r>
              <a:rPr lang="en-US" dirty="0" err="1"/>
              <a:t>sshd_config,v</a:t>
            </a:r>
            <a:r>
              <a:rPr lang="en-US" dirty="0"/>
              <a:t> 1.93 2014/01/10 05:59:19...XMODIFIERS\n\n# override default of no subsystems\</a:t>
            </a:r>
            <a:r>
              <a:rPr lang="en-US" dirty="0" err="1"/>
              <a:t>nSubsystem</a:t>
            </a:r>
            <a:r>
              <a:rPr lang="en-US" dirty="0"/>
              <a:t> </a:t>
            </a:r>
            <a:r>
              <a:rPr lang="en-US" dirty="0" err="1"/>
              <a:t>sftp</a:t>
            </a:r>
            <a:r>
              <a:rPr lang="en-US" dirty="0"/>
              <a:t>  /</a:t>
            </a:r>
            <a:r>
              <a:rPr lang="en-US" dirty="0" err="1"/>
              <a:t>usr</a:t>
            </a:r>
            <a:r>
              <a:rPr lang="en-US" dirty="0"/>
              <a:t>/</a:t>
            </a:r>
            <a:r>
              <a:rPr lang="en-US" dirty="0" err="1"/>
              <a:t>libexec</a:t>
            </a:r>
            <a:r>
              <a:rPr lang="en-US" dirty="0"/>
              <a:t>/</a:t>
            </a:r>
            <a:r>
              <a:rPr lang="en-US" dirty="0" err="1"/>
              <a:t>openssh</a:t>
            </a:r>
            <a:r>
              <a:rPr lang="en-US" dirty="0"/>
              <a:t>/</a:t>
            </a:r>
            <a:r>
              <a:rPr lang="en-US" dirty="0" err="1"/>
              <a:t>sftp</a:t>
            </a:r>
            <a:r>
              <a:rPr lang="en-US" dirty="0"/>
              <a:t>-server" to match /^Protocol 2/</a:t>
            </a:r>
          </a:p>
          <a:p>
            <a:r>
              <a:rPr lang="en-US" dirty="0"/>
              <a:t>     Diff:</a:t>
            </a:r>
          </a:p>
          <a:p>
            <a:r>
              <a:rPr lang="en-US" dirty="0"/>
              <a:t>     @@ -1,2 +1,78 @@</a:t>
            </a:r>
          </a:p>
          <a:p>
            <a:r>
              <a:rPr lang="en-US" dirty="0"/>
              <a:t>     -/^Protocol 2/</a:t>
            </a:r>
          </a:p>
          <a:p>
            <a:r>
              <a:rPr lang="en-US" dirty="0"/>
              <a:t>     +# This </a:t>
            </a:r>
            <a:r>
              <a:rPr lang="en-US" dirty="0" err="1"/>
              <a:t>config</a:t>
            </a:r>
            <a:r>
              <a:rPr lang="en-US" dirty="0"/>
              <a:t> file was generated by </a:t>
            </a:r>
            <a:r>
              <a:rPr lang="en-US" dirty="0" smtClean="0"/>
              <a:t>Chef</a:t>
            </a:r>
          </a:p>
          <a:p>
            <a:r>
              <a:rPr lang="en-US" dirty="0" smtClean="0"/>
              <a:t>...</a:t>
            </a:r>
          </a:p>
          <a:p>
            <a:r>
              <a:rPr lang="en-US" dirty="0"/>
              <a:t> +Subsystem </a:t>
            </a:r>
            <a:r>
              <a:rPr lang="en-US" dirty="0" err="1"/>
              <a:t>sftp</a:t>
            </a:r>
            <a:r>
              <a:rPr lang="en-US" dirty="0"/>
              <a:t>  /</a:t>
            </a:r>
            <a:r>
              <a:rPr lang="en-US" dirty="0" err="1"/>
              <a:t>usr</a:t>
            </a:r>
            <a:r>
              <a:rPr lang="en-US" dirty="0"/>
              <a:t>/</a:t>
            </a:r>
            <a:r>
              <a:rPr lang="en-US" dirty="0" err="1"/>
              <a:t>libexec</a:t>
            </a:r>
            <a:r>
              <a:rPr lang="en-US" dirty="0"/>
              <a:t>/</a:t>
            </a:r>
            <a:r>
              <a:rPr lang="en-US" dirty="0" err="1"/>
              <a:t>openssh</a:t>
            </a:r>
            <a:r>
              <a:rPr lang="en-US" dirty="0"/>
              <a:t>/</a:t>
            </a:r>
            <a:r>
              <a:rPr lang="en-US" dirty="0" err="1"/>
              <a:t>sftp</a:t>
            </a:r>
            <a:r>
              <a:rPr lang="en-US" dirty="0"/>
              <a:t>-server</a:t>
            </a:r>
          </a:p>
          <a:p>
            <a:endParaRPr lang="en-US" dirty="0"/>
          </a:p>
          <a:p>
            <a:endParaRPr lang="en-US" dirty="0"/>
          </a:p>
          <a:p>
            <a:r>
              <a:rPr lang="en-US" dirty="0"/>
              <a:t>Test Summary: 0 successful, 1 failures, 0 skipped</a:t>
            </a:r>
          </a:p>
        </p:txBody>
      </p:sp>
      <p:sp>
        <p:nvSpPr>
          <p:cNvPr id="3" name="Text Placeholder 2"/>
          <p:cNvSpPr>
            <a:spLocks noGrp="1"/>
          </p:cNvSpPr>
          <p:nvPr>
            <p:ph type="body" sz="quarter" idx="11"/>
          </p:nvPr>
        </p:nvSpPr>
        <p:spPr/>
        <p:txBody>
          <a:bodyPr/>
          <a:lstStyle/>
          <a:p>
            <a:r>
              <a:rPr lang="en-US" dirty="0" smtClean="0"/>
              <a:t>$ </a:t>
            </a:r>
            <a:r>
              <a:rPr lang="en-US" dirty="0" err="1" smtClean="0"/>
              <a:t>inspec</a:t>
            </a:r>
            <a:r>
              <a:rPr lang="en-US" dirty="0" smtClean="0"/>
              <a:t> exec </a:t>
            </a:r>
            <a:r>
              <a:rPr lang="en-US" dirty="0" err="1" smtClean="0"/>
              <a:t>ssh</a:t>
            </a:r>
            <a:endParaRPr lang="en-US" dirty="0"/>
          </a:p>
        </p:txBody>
      </p:sp>
      <p:sp>
        <p:nvSpPr>
          <p:cNvPr id="5" name="Title 4"/>
          <p:cNvSpPr>
            <a:spLocks noGrp="1"/>
          </p:cNvSpPr>
          <p:nvPr>
            <p:ph type="title"/>
          </p:nvPr>
        </p:nvSpPr>
        <p:spPr/>
        <p:txBody>
          <a:bodyPr/>
          <a:lstStyle/>
          <a:p>
            <a:r>
              <a:rPr lang="en-US" dirty="0" smtClean="0"/>
              <a:t>Execute the control</a:t>
            </a:r>
            <a:endParaRPr lang="en-US" dirty="0"/>
          </a:p>
        </p:txBody>
      </p:sp>
    </p:spTree>
    <p:extLst>
      <p:ext uri="{BB962C8B-B14F-4D97-AF65-F5344CB8AC3E}">
        <p14:creationId xmlns:p14="http://schemas.microsoft.com/office/powerpoint/2010/main" val="334233285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smtClean="0"/>
              <a:t>Wait a minute</a:t>
            </a:r>
            <a:r>
              <a:rPr lang="mr-IN" dirty="0" smtClean="0"/>
              <a:t>…</a:t>
            </a:r>
            <a:endParaRPr lang="en-US" dirty="0"/>
          </a:p>
        </p:txBody>
      </p:sp>
      <p:sp>
        <p:nvSpPr>
          <p:cNvPr id="7" name="Subtitle 6"/>
          <p:cNvSpPr>
            <a:spLocks noGrp="1"/>
          </p:cNvSpPr>
          <p:nvPr>
            <p:ph type="subTitle" idx="1"/>
          </p:nvPr>
        </p:nvSpPr>
        <p:spPr/>
        <p:txBody>
          <a:bodyPr/>
          <a:lstStyle/>
          <a:p>
            <a:r>
              <a:rPr lang="en-US" dirty="0" smtClean="0"/>
              <a:t>Where did </a:t>
            </a:r>
            <a:r>
              <a:rPr lang="en-US" dirty="0">
                <a:solidFill>
                  <a:srgbClr val="000000"/>
                </a:solidFill>
                <a:latin typeface="Consolas"/>
                <a:cs typeface="Consolas"/>
              </a:rPr>
              <a:t>its</a:t>
            </a:r>
            <a:r>
              <a:rPr lang="en-US" b="1" dirty="0">
                <a:solidFill>
                  <a:srgbClr val="000000"/>
                </a:solidFill>
                <a:latin typeface="Consolas"/>
                <a:cs typeface="Consolas"/>
              </a:rPr>
              <a:t>(</a:t>
            </a:r>
            <a:r>
              <a:rPr lang="en-US" b="1" dirty="0">
                <a:solidFill>
                  <a:srgbClr val="4E9A06"/>
                </a:solidFill>
                <a:latin typeface="Consolas"/>
                <a:cs typeface="Consolas"/>
              </a:rPr>
              <a:t>'</a:t>
            </a:r>
            <a:r>
              <a:rPr lang="en-US" b="1" dirty="0" smtClean="0">
                <a:solidFill>
                  <a:srgbClr val="4E9A06"/>
                </a:solidFill>
                <a:latin typeface="Consolas"/>
                <a:cs typeface="Consolas"/>
              </a:rPr>
              <a:t>content'</a:t>
            </a:r>
            <a:r>
              <a:rPr lang="en-US" b="1" dirty="0" smtClean="0">
                <a:solidFill>
                  <a:srgbClr val="000000"/>
                </a:solidFill>
                <a:latin typeface="Consolas"/>
                <a:cs typeface="Consolas"/>
              </a:rPr>
              <a:t>) </a:t>
            </a:r>
            <a:r>
              <a:rPr lang="en-US" dirty="0" smtClean="0"/>
              <a:t>come from?</a:t>
            </a:r>
          </a:p>
          <a:p>
            <a:r>
              <a:rPr lang="en-US" dirty="0" smtClean="0"/>
              <a:t>What other file attributes can we write tests for?</a:t>
            </a:r>
          </a:p>
          <a:p>
            <a:r>
              <a:rPr lang="en-US" dirty="0" smtClean="0"/>
              <a:t>Where does one go to find out more information about these resources?</a:t>
            </a:r>
            <a:endParaRPr lang="en-US" dirty="0"/>
          </a:p>
        </p:txBody>
      </p:sp>
    </p:spTree>
    <p:extLst>
      <p:ext uri="{BB962C8B-B14F-4D97-AF65-F5344CB8AC3E}">
        <p14:creationId xmlns:p14="http://schemas.microsoft.com/office/powerpoint/2010/main" val="335759469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nSpec_-_Audit_and_Test_Framework.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56791"/>
            <a:ext cx="16256000" cy="8630418"/>
          </a:xfrm>
          <a:prstGeom prst="rect">
            <a:avLst/>
          </a:prstGeom>
        </p:spPr>
      </p:pic>
    </p:spTree>
    <p:extLst>
      <p:ext uri="{BB962C8B-B14F-4D97-AF65-F5344CB8AC3E}">
        <p14:creationId xmlns:p14="http://schemas.microsoft.com/office/powerpoint/2010/main" val="31250832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nSpec_and_chef-training_introduction_to_testing__Introduction_to_the_tools_and_methods_of_testing_with_Chef.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70910"/>
            <a:ext cx="16256000" cy="8602180"/>
          </a:xfrm>
          <a:prstGeom prst="rect">
            <a:avLst/>
          </a:prstGeom>
        </p:spPr>
      </p:pic>
    </p:spTree>
    <p:extLst>
      <p:ext uri="{BB962C8B-B14F-4D97-AF65-F5344CB8AC3E}">
        <p14:creationId xmlns:p14="http://schemas.microsoft.com/office/powerpoint/2010/main" val="1965807604"/>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nSpec_Resources_Reference_and_chef-training_introduction_to_testing__Introduction_to_the_tools_and_methods_of_testing_with_Chef.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499644"/>
            <a:ext cx="16256000" cy="8144713"/>
          </a:xfrm>
          <a:prstGeom prst="rect">
            <a:avLst/>
          </a:prstGeom>
        </p:spPr>
      </p:pic>
    </p:spTree>
    <p:extLst>
      <p:ext uri="{BB962C8B-B14F-4D97-AF65-F5344CB8AC3E}">
        <p14:creationId xmlns:p14="http://schemas.microsoft.com/office/powerpoint/2010/main" val="1224812878"/>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bout_the_file_Resource.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80581" y="0"/>
            <a:ext cx="9094839" cy="9144000"/>
          </a:xfrm>
          <a:prstGeom prst="rect">
            <a:avLst/>
          </a:prstGeom>
        </p:spPr>
      </p:pic>
    </p:spTree>
    <p:extLst>
      <p:ext uri="{BB962C8B-B14F-4D97-AF65-F5344CB8AC3E}">
        <p14:creationId xmlns:p14="http://schemas.microsoft.com/office/powerpoint/2010/main" val="188432784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trigo.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470400" y="3625850"/>
            <a:ext cx="7315200" cy="1892300"/>
          </a:xfrm>
          <a:prstGeom prst="rect">
            <a:avLst/>
          </a:prstGeom>
        </p:spPr>
      </p:pic>
    </p:spTree>
    <p:extLst>
      <p:ext uri="{BB962C8B-B14F-4D97-AF65-F5344CB8AC3E}">
        <p14:creationId xmlns:p14="http://schemas.microsoft.com/office/powerpoint/2010/main" val="222081570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Resource</a:t>
            </a:r>
            <a:endParaRPr lang="en-US" dirty="0"/>
          </a:p>
        </p:txBody>
      </p:sp>
      <p:sp>
        <p:nvSpPr>
          <p:cNvPr id="3" name="Text Placeholder 2"/>
          <p:cNvSpPr>
            <a:spLocks noGrp="1"/>
          </p:cNvSpPr>
          <p:nvPr>
            <p:ph type="body" idx="1"/>
          </p:nvPr>
        </p:nvSpPr>
        <p:spPr/>
        <p:txBody>
          <a:bodyPr/>
          <a:lstStyle/>
          <a:p>
            <a:r>
              <a:rPr lang="en-US" dirty="0">
                <a:solidFill>
                  <a:srgbClr val="000000"/>
                </a:solidFill>
                <a:latin typeface="Consolas"/>
                <a:cs typeface="Consolas"/>
              </a:rPr>
              <a:t>describe file</a:t>
            </a:r>
            <a:r>
              <a:rPr lang="en-US" b="1" dirty="0">
                <a:solidFill>
                  <a:srgbClr val="000000"/>
                </a:solidFill>
                <a:latin typeface="Consolas"/>
                <a:cs typeface="Consolas"/>
              </a:rPr>
              <a:t>(</a:t>
            </a:r>
            <a:r>
              <a:rPr lang="en-US" b="1" dirty="0">
                <a:solidFill>
                  <a:srgbClr val="4E9A06"/>
                </a:solidFill>
                <a:latin typeface="Consolas"/>
                <a:cs typeface="Consolas"/>
              </a:rPr>
              <a:t>'path'</a:t>
            </a:r>
            <a:r>
              <a:rPr lang="en-US" b="1" dirty="0">
                <a:solidFill>
                  <a:srgbClr val="000000"/>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MATCHER </a:t>
            </a:r>
            <a:r>
              <a:rPr lang="en-US" b="1" dirty="0">
                <a:solidFill>
                  <a:srgbClr val="4E9A06"/>
                </a:solidFill>
                <a:latin typeface="Consolas"/>
                <a:cs typeface="Consolas"/>
              </a:rPr>
              <a:t>'value' </a:t>
            </a:r>
            <a:r>
              <a:rPr lang="en-US" b="1" dirty="0">
                <a:solidFill>
                  <a:srgbClr val="000000"/>
                </a:solidFill>
                <a:latin typeface="Consolas"/>
                <a:cs typeface="Consolas"/>
              </a:rPr>
              <a:t>}</a:t>
            </a:r>
          </a:p>
          <a:p>
            <a:r>
              <a:rPr lang="en-US" b="1" dirty="0">
                <a:solidFill>
                  <a:srgbClr val="204A87"/>
                </a:solidFill>
                <a:latin typeface="Consolas"/>
                <a:cs typeface="Consolas"/>
              </a:rPr>
              <a:t>end</a:t>
            </a:r>
          </a:p>
        </p:txBody>
      </p:sp>
      <p:sp>
        <p:nvSpPr>
          <p:cNvPr id="4" name="TextBox 3"/>
          <p:cNvSpPr txBox="1"/>
          <p:nvPr/>
        </p:nvSpPr>
        <p:spPr>
          <a:xfrm>
            <a:off x="1181090" y="6977017"/>
            <a:ext cx="13893821" cy="1754327"/>
          </a:xfrm>
          <a:prstGeom prst="rect">
            <a:avLst/>
          </a:prstGeom>
          <a:noFill/>
        </p:spPr>
        <p:txBody>
          <a:bodyPr wrap="square" rtlCol="0">
            <a:spAutoFit/>
          </a:bodyPr>
          <a:lstStyle/>
          <a:p>
            <a:pPr algn="ctr"/>
            <a:r>
              <a:rPr lang="en-US" sz="3600" dirty="0">
                <a:solidFill>
                  <a:schemeClr val="bg1"/>
                </a:solidFill>
              </a:rPr>
              <a:t>Use the file </a:t>
            </a:r>
            <a:r>
              <a:rPr lang="en-US" sz="3600" dirty="0" smtClean="0">
                <a:solidFill>
                  <a:schemeClr val="bg1"/>
                </a:solidFill>
              </a:rPr>
              <a:t>resource </a:t>
            </a:r>
            <a:r>
              <a:rPr lang="en-US" sz="3600" dirty="0">
                <a:solidFill>
                  <a:schemeClr val="bg1"/>
                </a:solidFill>
              </a:rPr>
              <a:t>to test all system file types, including files, directories, symbolic links, named pipes, sockets, character devices, block devices, and doors.</a:t>
            </a:r>
          </a:p>
        </p:txBody>
      </p:sp>
    </p:spTree>
    <p:extLst>
      <p:ext uri="{BB962C8B-B14F-4D97-AF65-F5344CB8AC3E}">
        <p14:creationId xmlns:p14="http://schemas.microsoft.com/office/powerpoint/2010/main" val="1320794331"/>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Test if a file exists</a:t>
            </a:r>
            <a:endParaRPr lang="en-US" dirty="0"/>
          </a:p>
        </p:txBody>
      </p:sp>
      <p:sp>
        <p:nvSpPr>
          <p:cNvPr id="5" name="Content Placeholder 4"/>
          <p:cNvSpPr>
            <a:spLocks noGrp="1"/>
          </p:cNvSpPr>
          <p:nvPr>
            <p:ph sz="quarter" idx="10"/>
          </p:nvPr>
        </p:nvSpPr>
        <p:spPr/>
        <p:txBody>
          <a:bodyPr/>
          <a:lstStyle/>
          <a:p>
            <a:r>
              <a:rPr lang="en-US" dirty="0">
                <a:solidFill>
                  <a:srgbClr val="000000"/>
                </a:solidFill>
              </a:rPr>
              <a:t>describe file</a:t>
            </a:r>
            <a:r>
              <a:rPr lang="en-US" b="1" dirty="0">
                <a:solidFill>
                  <a:srgbClr val="000000"/>
                </a:solidFill>
              </a:rPr>
              <a:t>(</a:t>
            </a:r>
            <a:r>
              <a:rPr lang="en-US" b="1" dirty="0">
                <a:solidFill>
                  <a:srgbClr val="4E9A06"/>
                </a:solidFill>
              </a:rPr>
              <a:t>'/</a:t>
            </a:r>
            <a:r>
              <a:rPr lang="en-US" b="1" dirty="0" err="1">
                <a:solidFill>
                  <a:srgbClr val="4E9A06"/>
                </a:solidFill>
              </a:rPr>
              <a:t>tmp</a:t>
            </a:r>
            <a:r>
              <a:rPr lang="en-US" b="1" dirty="0">
                <a:solidFill>
                  <a:srgbClr val="4E9A06"/>
                </a:solidFill>
              </a:rPr>
              <a:t>'</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it </a:t>
            </a:r>
            <a:r>
              <a:rPr lang="en-US" b="1" dirty="0">
                <a:solidFill>
                  <a:srgbClr val="000000"/>
                </a:solidFill>
              </a:rPr>
              <a:t>{ should exist }</a:t>
            </a:r>
          </a:p>
          <a:p>
            <a:r>
              <a:rPr lang="en-US" b="1" dirty="0">
                <a:solidFill>
                  <a:srgbClr val="204A87"/>
                </a:solidFill>
              </a:rPr>
              <a:t>end</a:t>
            </a:r>
          </a:p>
          <a:p>
            <a:endParaRPr lang="en-US" dirty="0"/>
          </a:p>
        </p:txBody>
      </p:sp>
    </p:spTree>
    <p:extLst>
      <p:ext uri="{BB962C8B-B14F-4D97-AF65-F5344CB8AC3E}">
        <p14:creationId xmlns:p14="http://schemas.microsoft.com/office/powerpoint/2010/main" val="101971125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Test if a path is a directory</a:t>
            </a:r>
            <a:endParaRPr lang="en-US" dirty="0"/>
          </a:p>
        </p:txBody>
      </p:sp>
      <p:sp>
        <p:nvSpPr>
          <p:cNvPr id="5" name="Content Placeholder 4"/>
          <p:cNvSpPr>
            <a:spLocks noGrp="1"/>
          </p:cNvSpPr>
          <p:nvPr>
            <p:ph sz="quarter" idx="10"/>
          </p:nvPr>
        </p:nvSpPr>
        <p:spPr/>
        <p:txBody>
          <a:bodyPr/>
          <a:lstStyle/>
          <a:p>
            <a:r>
              <a:rPr lang="en-US" dirty="0">
                <a:solidFill>
                  <a:srgbClr val="000000"/>
                </a:solidFill>
              </a:rPr>
              <a:t>describe file</a:t>
            </a:r>
            <a:r>
              <a:rPr lang="en-US" b="1" dirty="0">
                <a:solidFill>
                  <a:srgbClr val="000000"/>
                </a:solidFill>
              </a:rPr>
              <a:t>(</a:t>
            </a:r>
            <a:r>
              <a:rPr lang="en-US" b="1" dirty="0">
                <a:solidFill>
                  <a:srgbClr val="4E9A06"/>
                </a:solidFill>
              </a:rPr>
              <a:t>'/</a:t>
            </a:r>
            <a:r>
              <a:rPr lang="en-US" b="1" dirty="0" err="1">
                <a:solidFill>
                  <a:srgbClr val="4E9A06"/>
                </a:solidFill>
              </a:rPr>
              <a:t>tmp</a:t>
            </a:r>
            <a:r>
              <a:rPr lang="en-US" b="1" dirty="0">
                <a:solidFill>
                  <a:srgbClr val="4E9A06"/>
                </a:solidFill>
              </a:rPr>
              <a:t>'</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its</a:t>
            </a:r>
            <a:r>
              <a:rPr lang="en-US" b="1" dirty="0">
                <a:solidFill>
                  <a:srgbClr val="000000"/>
                </a:solidFill>
              </a:rPr>
              <a:t>(</a:t>
            </a:r>
            <a:r>
              <a:rPr lang="en-US" b="1" dirty="0">
                <a:solidFill>
                  <a:srgbClr val="4E9A06"/>
                </a:solidFill>
              </a:rPr>
              <a:t>'type'</a:t>
            </a:r>
            <a:r>
              <a:rPr lang="en-US" b="1" dirty="0">
                <a:solidFill>
                  <a:srgbClr val="000000"/>
                </a:solidFill>
              </a:rPr>
              <a:t>) { should </a:t>
            </a:r>
            <a:r>
              <a:rPr lang="en-US" b="1" dirty="0" err="1">
                <a:solidFill>
                  <a:srgbClr val="000000"/>
                </a:solidFill>
              </a:rPr>
              <a:t>eq</a:t>
            </a:r>
            <a:r>
              <a:rPr lang="en-US" b="1" dirty="0">
                <a:solidFill>
                  <a:srgbClr val="000000"/>
                </a:solidFill>
              </a:rPr>
              <a:t> </a:t>
            </a:r>
            <a:r>
              <a:rPr lang="en-US" b="1" dirty="0">
                <a:solidFill>
                  <a:srgbClr val="4E9A06"/>
                </a:solidFill>
              </a:rPr>
              <a:t>:directory </a:t>
            </a:r>
            <a:r>
              <a:rPr lang="en-US" b="1" dirty="0">
                <a:solidFill>
                  <a:srgbClr val="000000"/>
                </a:solidFill>
              </a:rPr>
              <a:t>}</a:t>
            </a:r>
          </a:p>
          <a:p>
            <a:r>
              <a:rPr lang="en-US" dirty="0"/>
              <a:t> </a:t>
            </a:r>
            <a:r>
              <a:rPr lang="en-US" dirty="0">
                <a:solidFill>
                  <a:srgbClr val="000000"/>
                </a:solidFill>
              </a:rPr>
              <a:t>it </a:t>
            </a:r>
            <a:r>
              <a:rPr lang="en-US" b="1" dirty="0">
                <a:solidFill>
                  <a:srgbClr val="000000"/>
                </a:solidFill>
              </a:rPr>
              <a:t>{ should </a:t>
            </a:r>
            <a:r>
              <a:rPr lang="en-US" b="1" dirty="0" err="1">
                <a:solidFill>
                  <a:srgbClr val="000000"/>
                </a:solidFill>
              </a:rPr>
              <a:t>be_directory</a:t>
            </a:r>
            <a:r>
              <a:rPr lang="en-US" b="1" dirty="0">
                <a:solidFill>
                  <a:srgbClr val="000000"/>
                </a:solidFill>
              </a:rPr>
              <a:t> }</a:t>
            </a:r>
          </a:p>
          <a:p>
            <a:r>
              <a:rPr lang="en-US" b="1" dirty="0">
                <a:solidFill>
                  <a:srgbClr val="204A87"/>
                </a:solidFill>
              </a:rPr>
              <a:t>end</a:t>
            </a:r>
          </a:p>
        </p:txBody>
      </p:sp>
    </p:spTree>
    <p:extLst>
      <p:ext uri="{BB962C8B-B14F-4D97-AF65-F5344CB8AC3E}">
        <p14:creationId xmlns:p14="http://schemas.microsoft.com/office/powerpoint/2010/main" val="70229288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Content Matcher</a:t>
            </a:r>
            <a:endParaRPr lang="en-US" dirty="0"/>
          </a:p>
        </p:txBody>
      </p:sp>
      <p:sp>
        <p:nvSpPr>
          <p:cNvPr id="3" name="Text Placeholder 2"/>
          <p:cNvSpPr>
            <a:spLocks noGrp="1"/>
          </p:cNvSpPr>
          <p:nvPr>
            <p:ph type="body" idx="1"/>
          </p:nvPr>
        </p:nvSpPr>
        <p:spPr/>
        <p:txBody>
          <a:bodyPr/>
          <a:lstStyle/>
          <a:p>
            <a:r>
              <a:rPr lang="en-US" dirty="0">
                <a:solidFill>
                  <a:srgbClr val="000000"/>
                </a:solidFill>
                <a:latin typeface="Consolas"/>
                <a:cs typeface="Consolas"/>
              </a:rPr>
              <a:t>describe file</a:t>
            </a:r>
            <a:r>
              <a:rPr lang="en-US" b="1" dirty="0">
                <a:solidFill>
                  <a:srgbClr val="000000"/>
                </a:solidFill>
                <a:latin typeface="Consolas"/>
                <a:cs typeface="Consolas"/>
              </a:rPr>
              <a:t>(</a:t>
            </a:r>
            <a:r>
              <a:rPr lang="en-US" b="1" dirty="0">
                <a:solidFill>
                  <a:srgbClr val="4E9A06"/>
                </a:solidFill>
                <a:latin typeface="Consolas"/>
                <a:cs typeface="Consolas"/>
              </a:rPr>
              <a:t>'/</a:t>
            </a:r>
            <a:r>
              <a:rPr lang="en-US" b="1" dirty="0" err="1">
                <a:solidFill>
                  <a:srgbClr val="4E9A06"/>
                </a:solidFill>
                <a:latin typeface="Consolas"/>
                <a:cs typeface="Consolas"/>
              </a:rPr>
              <a:t>etc</a:t>
            </a:r>
            <a:r>
              <a:rPr lang="en-US" b="1" dirty="0">
                <a:solidFill>
                  <a:srgbClr val="4E9A06"/>
                </a:solidFill>
                <a:latin typeface="Consolas"/>
                <a:cs typeface="Consolas"/>
              </a:rPr>
              <a:t>/</a:t>
            </a:r>
            <a:r>
              <a:rPr lang="en-US" b="1" dirty="0" err="1">
                <a:solidFill>
                  <a:srgbClr val="4E9A06"/>
                </a:solidFill>
                <a:latin typeface="Consolas"/>
                <a:cs typeface="Consolas"/>
              </a:rPr>
              <a:t>ssh</a:t>
            </a:r>
            <a:r>
              <a:rPr lang="en-US" b="1" dirty="0">
                <a:solidFill>
                  <a:srgbClr val="4E9A06"/>
                </a:solidFill>
                <a:latin typeface="Consolas"/>
                <a:cs typeface="Consolas"/>
              </a:rPr>
              <a:t>/</a:t>
            </a:r>
            <a:r>
              <a:rPr lang="en-US" b="1" dirty="0" err="1">
                <a:solidFill>
                  <a:srgbClr val="4E9A06"/>
                </a:solidFill>
                <a:latin typeface="Consolas"/>
                <a:cs typeface="Consolas"/>
              </a:rPr>
              <a:t>sshd_config</a:t>
            </a:r>
            <a:r>
              <a:rPr lang="en-US" b="1" dirty="0">
                <a:solidFill>
                  <a:srgbClr val="4E9A06"/>
                </a:solidFill>
                <a:latin typeface="Consolas"/>
                <a:cs typeface="Consolas"/>
              </a:rPr>
              <a:t>'</a:t>
            </a:r>
            <a:r>
              <a:rPr lang="en-US" b="1" dirty="0">
                <a:solidFill>
                  <a:srgbClr val="000000"/>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its</a:t>
            </a:r>
            <a:r>
              <a:rPr lang="en-US" b="1" dirty="0">
                <a:solidFill>
                  <a:srgbClr val="000000"/>
                </a:solidFill>
                <a:latin typeface="Consolas"/>
                <a:cs typeface="Consolas"/>
              </a:rPr>
              <a:t>(</a:t>
            </a:r>
            <a:r>
              <a:rPr lang="en-US" b="1" dirty="0">
                <a:solidFill>
                  <a:srgbClr val="4E9A06"/>
                </a:solidFill>
                <a:latin typeface="Consolas"/>
                <a:cs typeface="Consolas"/>
              </a:rPr>
              <a:t>'content'</a:t>
            </a:r>
            <a:r>
              <a:rPr lang="en-US" b="1" dirty="0">
                <a:solidFill>
                  <a:srgbClr val="000000"/>
                </a:solidFill>
                <a:latin typeface="Consolas"/>
                <a:cs typeface="Consolas"/>
              </a:rPr>
              <a:t>) { should match </a:t>
            </a:r>
            <a:r>
              <a:rPr lang="en-US" b="1" dirty="0">
                <a:solidFill>
                  <a:srgbClr val="4E9A06"/>
                </a:solidFill>
                <a:latin typeface="Consolas"/>
                <a:cs typeface="Consolas"/>
              </a:rPr>
              <a:t>/^Protocol 2/ </a:t>
            </a:r>
            <a:r>
              <a:rPr lang="en-US" b="1" dirty="0">
                <a:solidFill>
                  <a:srgbClr val="000000"/>
                </a:solidFill>
                <a:latin typeface="Consolas"/>
                <a:cs typeface="Consolas"/>
              </a:rPr>
              <a:t>}</a:t>
            </a:r>
          </a:p>
          <a:p>
            <a:r>
              <a:rPr lang="en-US" b="1" dirty="0">
                <a:solidFill>
                  <a:srgbClr val="204A87"/>
                </a:solidFill>
                <a:latin typeface="Consolas"/>
                <a:cs typeface="Consolas"/>
              </a:rPr>
              <a:t>end</a:t>
            </a:r>
          </a:p>
        </p:txBody>
      </p:sp>
      <p:sp>
        <p:nvSpPr>
          <p:cNvPr id="4" name="TextBox 3"/>
          <p:cNvSpPr txBox="1"/>
          <p:nvPr/>
        </p:nvSpPr>
        <p:spPr>
          <a:xfrm>
            <a:off x="1181090" y="6663252"/>
            <a:ext cx="13893821" cy="2308324"/>
          </a:xfrm>
          <a:prstGeom prst="rect">
            <a:avLst/>
          </a:prstGeom>
          <a:noFill/>
        </p:spPr>
        <p:txBody>
          <a:bodyPr wrap="square" rtlCol="0">
            <a:spAutoFit/>
          </a:bodyPr>
          <a:lstStyle/>
          <a:p>
            <a:pPr algn="ctr"/>
            <a:r>
              <a:rPr lang="en-US" sz="3600" dirty="0" smtClean="0">
                <a:solidFill>
                  <a:schemeClr val="bg1"/>
                </a:solidFill>
              </a:rPr>
              <a:t>The </a:t>
            </a:r>
            <a:r>
              <a:rPr lang="en-US" sz="3600" dirty="0">
                <a:solidFill>
                  <a:schemeClr val="bg1"/>
                </a:solidFill>
              </a:rPr>
              <a:t>content matcher tests if contents in the file match the value specified in a regular expression. The values of the content matcher are arbitrary and depend on the file type being tested and also the type of information that is expected to be in that file</a:t>
            </a:r>
          </a:p>
        </p:txBody>
      </p:sp>
    </p:spTree>
    <p:extLst>
      <p:ext uri="{BB962C8B-B14F-4D97-AF65-F5344CB8AC3E}">
        <p14:creationId xmlns:p14="http://schemas.microsoft.com/office/powerpoint/2010/main" val="4025289525"/>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Ensure SSH Protocol is set to 2</a:t>
            </a:r>
            <a:endParaRPr lang="en-US" dirty="0"/>
          </a:p>
        </p:txBody>
      </p:sp>
      <p:sp>
        <p:nvSpPr>
          <p:cNvPr id="5" name="Subtitle 4"/>
          <p:cNvSpPr>
            <a:spLocks noGrp="1"/>
          </p:cNvSpPr>
          <p:nvPr>
            <p:ph type="subTitle" idx="1"/>
          </p:nvPr>
        </p:nvSpPr>
        <p:spPr/>
        <p:txBody>
          <a:bodyPr/>
          <a:lstStyle/>
          <a:p>
            <a:pPr>
              <a:buFont typeface="Wingdings" charset="2"/>
              <a:buChar char="ü"/>
            </a:pPr>
            <a:r>
              <a:rPr lang="en-US" dirty="0" smtClean="0"/>
              <a:t>Review the Center for Internet Security control</a:t>
            </a:r>
          </a:p>
          <a:p>
            <a:pPr>
              <a:buFont typeface="Wingdings" charset="2"/>
              <a:buChar char="ü"/>
            </a:pPr>
            <a:r>
              <a:rPr lang="en-US" dirty="0" smtClean="0"/>
              <a:t>Create an </a:t>
            </a:r>
            <a:r>
              <a:rPr lang="en-US" dirty="0" err="1" smtClean="0"/>
              <a:t>InSpec</a:t>
            </a:r>
            <a:r>
              <a:rPr lang="en-US" dirty="0" smtClean="0"/>
              <a:t> profile to verify the control</a:t>
            </a:r>
          </a:p>
          <a:p>
            <a:pPr>
              <a:buFont typeface="Wingdings" charset="2"/>
              <a:buChar char="ü"/>
            </a:pPr>
            <a:r>
              <a:rPr lang="en-US" dirty="0" smtClean="0"/>
              <a:t>Execute the </a:t>
            </a:r>
            <a:r>
              <a:rPr lang="en-US" dirty="0" err="1" smtClean="0"/>
              <a:t>InSpec</a:t>
            </a:r>
            <a:r>
              <a:rPr lang="en-US" dirty="0" smtClean="0"/>
              <a:t> profile to determine current system state</a:t>
            </a:r>
            <a:endParaRPr lang="en-US" dirty="0"/>
          </a:p>
        </p:txBody>
      </p:sp>
    </p:spTree>
    <p:extLst>
      <p:ext uri="{BB962C8B-B14F-4D97-AF65-F5344CB8AC3E}">
        <p14:creationId xmlns:p14="http://schemas.microsoft.com/office/powerpoint/2010/main" val="263861966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There are some problems!</a:t>
            </a:r>
            <a:endParaRPr lang="en-US" dirty="0"/>
          </a:p>
        </p:txBody>
      </p:sp>
      <p:sp>
        <p:nvSpPr>
          <p:cNvPr id="7" name="Subtitle 6"/>
          <p:cNvSpPr>
            <a:spLocks noGrp="1"/>
          </p:cNvSpPr>
          <p:nvPr>
            <p:ph type="subTitle" idx="1"/>
          </p:nvPr>
        </p:nvSpPr>
        <p:spPr/>
        <p:txBody>
          <a:bodyPr/>
          <a:lstStyle/>
          <a:p>
            <a:r>
              <a:rPr lang="en-US" dirty="0" smtClean="0"/>
              <a:t>Location of the SSH server configuration is hard-coded</a:t>
            </a:r>
          </a:p>
          <a:p>
            <a:r>
              <a:rPr lang="en-US" dirty="0" smtClean="0"/>
              <a:t>Regular expressions are difficult</a:t>
            </a:r>
            <a:endParaRPr lang="en-US" dirty="0"/>
          </a:p>
        </p:txBody>
      </p:sp>
    </p:spTree>
    <p:extLst>
      <p:ext uri="{BB962C8B-B14F-4D97-AF65-F5344CB8AC3E}">
        <p14:creationId xmlns:p14="http://schemas.microsoft.com/office/powerpoint/2010/main" val="123116872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Refactor our control</a:t>
            </a:r>
            <a:endParaRPr lang="en-US" dirty="0"/>
          </a:p>
        </p:txBody>
      </p:sp>
      <p:sp>
        <p:nvSpPr>
          <p:cNvPr id="5" name="Subtitle 4"/>
          <p:cNvSpPr>
            <a:spLocks noGrp="1"/>
          </p:cNvSpPr>
          <p:nvPr>
            <p:ph type="subTitle" idx="1"/>
          </p:nvPr>
        </p:nvSpPr>
        <p:spPr/>
        <p:txBody>
          <a:bodyPr/>
          <a:lstStyle/>
          <a:p>
            <a:r>
              <a:rPr lang="en-US" dirty="0" smtClean="0"/>
              <a:t>Use a different resource</a:t>
            </a:r>
            <a:endParaRPr lang="en-US" dirty="0"/>
          </a:p>
        </p:txBody>
      </p:sp>
    </p:spTree>
    <p:extLst>
      <p:ext uri="{BB962C8B-B14F-4D97-AF65-F5344CB8AC3E}">
        <p14:creationId xmlns:p14="http://schemas.microsoft.com/office/powerpoint/2010/main" val="95311343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Which resource</a:t>
            </a:r>
            <a:endParaRPr lang="en-US" dirty="0"/>
          </a:p>
        </p:txBody>
      </p:sp>
      <p:sp>
        <p:nvSpPr>
          <p:cNvPr id="3" name="Subtitle 2"/>
          <p:cNvSpPr>
            <a:spLocks noGrp="1"/>
          </p:cNvSpPr>
          <p:nvPr>
            <p:ph type="subTitle" idx="1"/>
          </p:nvPr>
        </p:nvSpPr>
        <p:spPr/>
        <p:txBody>
          <a:bodyPr/>
          <a:lstStyle/>
          <a:p>
            <a:r>
              <a:rPr lang="en-US" dirty="0" smtClean="0"/>
              <a:t>Is there a better resource that we could use?</a:t>
            </a:r>
          </a:p>
          <a:p>
            <a:r>
              <a:rPr lang="en-US" dirty="0" smtClean="0"/>
              <a:t>What might a refactored test look like?</a:t>
            </a:r>
            <a:endParaRPr lang="en-US" dirty="0"/>
          </a:p>
        </p:txBody>
      </p:sp>
    </p:spTree>
    <p:extLst>
      <p:ext uri="{BB962C8B-B14F-4D97-AF65-F5344CB8AC3E}">
        <p14:creationId xmlns:p14="http://schemas.microsoft.com/office/powerpoint/2010/main" val="421158092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Refactored Control</a:t>
            </a:r>
            <a:endParaRPr lang="en-US" dirty="0"/>
          </a:p>
        </p:txBody>
      </p:sp>
      <p:sp>
        <p:nvSpPr>
          <p:cNvPr id="5" name="Content Placeholder 4"/>
          <p:cNvSpPr>
            <a:spLocks noGrp="1"/>
          </p:cNvSpPr>
          <p:nvPr>
            <p:ph sz="quarter" idx="10"/>
          </p:nvPr>
        </p:nvSpPr>
        <p:spPr/>
        <p:txBody>
          <a:bodyPr/>
          <a:lstStyle/>
          <a:p>
            <a:r>
              <a:rPr lang="en-US" dirty="0">
                <a:solidFill>
                  <a:srgbClr val="000000"/>
                </a:solidFill>
              </a:rPr>
              <a:t>describe </a:t>
            </a:r>
            <a:r>
              <a:rPr lang="en-US" dirty="0" err="1">
                <a:solidFill>
                  <a:srgbClr val="000000"/>
                </a:solidFill>
              </a:rPr>
              <a:t>sshd_config</a:t>
            </a:r>
            <a:r>
              <a:rPr lang="en-US" dirty="0">
                <a:solidFill>
                  <a:srgbClr val="000000"/>
                </a:solidFill>
              </a:rPr>
              <a:t> </a:t>
            </a:r>
            <a:r>
              <a:rPr lang="en-US" b="1" dirty="0">
                <a:solidFill>
                  <a:srgbClr val="204A87"/>
                </a:solidFill>
              </a:rPr>
              <a:t>do</a:t>
            </a:r>
          </a:p>
          <a:p>
            <a:r>
              <a:rPr lang="en-US" dirty="0"/>
              <a:t>  </a:t>
            </a:r>
            <a:r>
              <a:rPr lang="en-US" dirty="0">
                <a:solidFill>
                  <a:srgbClr val="000000"/>
                </a:solidFill>
              </a:rPr>
              <a:t>its</a:t>
            </a:r>
            <a:r>
              <a:rPr lang="en-US" b="1" dirty="0">
                <a:solidFill>
                  <a:srgbClr val="000000"/>
                </a:solidFill>
              </a:rPr>
              <a:t>(</a:t>
            </a:r>
            <a:r>
              <a:rPr lang="en-US" b="1" dirty="0">
                <a:solidFill>
                  <a:srgbClr val="4E9A06"/>
                </a:solidFill>
              </a:rPr>
              <a:t>'Protocol'</a:t>
            </a:r>
            <a:r>
              <a:rPr lang="en-US" b="1" dirty="0">
                <a:solidFill>
                  <a:srgbClr val="000000"/>
                </a:solidFill>
              </a:rPr>
              <a:t>) { should </a:t>
            </a:r>
            <a:r>
              <a:rPr lang="en-US" b="1" dirty="0" err="1">
                <a:solidFill>
                  <a:srgbClr val="000000"/>
                </a:solidFill>
              </a:rPr>
              <a:t>cmp</a:t>
            </a:r>
            <a:r>
              <a:rPr lang="en-US" b="1" dirty="0">
                <a:solidFill>
                  <a:srgbClr val="000000"/>
                </a:solidFill>
              </a:rPr>
              <a:t> </a:t>
            </a:r>
            <a:r>
              <a:rPr lang="en-US" b="1" dirty="0">
                <a:solidFill>
                  <a:srgbClr val="0000CF"/>
                </a:solidFill>
              </a:rPr>
              <a:t>2 </a:t>
            </a:r>
            <a:r>
              <a:rPr lang="en-US" b="1" dirty="0">
                <a:solidFill>
                  <a:srgbClr val="000000"/>
                </a:solidFill>
              </a:rPr>
              <a:t>}</a:t>
            </a:r>
          </a:p>
          <a:p>
            <a:r>
              <a:rPr lang="en-US" b="1" dirty="0">
                <a:solidFill>
                  <a:srgbClr val="204A87"/>
                </a:solidFill>
              </a:rPr>
              <a:t>end</a:t>
            </a:r>
          </a:p>
          <a:p>
            <a:endParaRPr lang="en-US" dirty="0"/>
          </a:p>
        </p:txBody>
      </p:sp>
      <p:sp>
        <p:nvSpPr>
          <p:cNvPr id="6" name="Text Placeholder 5"/>
          <p:cNvSpPr>
            <a:spLocks noGrp="1"/>
          </p:cNvSpPr>
          <p:nvPr>
            <p:ph type="body" sz="quarter" idx="11"/>
          </p:nvPr>
        </p:nvSpPr>
        <p:spPr/>
        <p:txBody>
          <a:bodyPr/>
          <a:lstStyle/>
          <a:p>
            <a:r>
              <a:rPr lang="en-US" dirty="0" smtClean="0"/>
              <a:t>/home/</a:t>
            </a:r>
            <a:r>
              <a:rPr lang="en-US" dirty="0" err="1" smtClean="0"/>
              <a:t>ssh</a:t>
            </a:r>
            <a:r>
              <a:rPr lang="en-US" dirty="0" smtClean="0"/>
              <a:t>/controls/</a:t>
            </a:r>
            <a:r>
              <a:rPr lang="en-US" dirty="0" err="1" smtClean="0"/>
              <a:t>server.rb</a:t>
            </a:r>
            <a:endParaRPr lang="en-US" dirty="0"/>
          </a:p>
        </p:txBody>
      </p:sp>
    </p:spTree>
    <p:extLst>
      <p:ext uri="{BB962C8B-B14F-4D97-AF65-F5344CB8AC3E}">
        <p14:creationId xmlns:p14="http://schemas.microsoft.com/office/powerpoint/2010/main" val="32128571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Resource:  </a:t>
            </a:r>
            <a:r>
              <a:rPr lang="en-US" dirty="0" err="1" smtClean="0"/>
              <a:t>sshd_config</a:t>
            </a:r>
            <a:endParaRPr lang="en-US" dirty="0"/>
          </a:p>
        </p:txBody>
      </p:sp>
      <p:sp>
        <p:nvSpPr>
          <p:cNvPr id="3" name="Text Placeholder 2"/>
          <p:cNvSpPr>
            <a:spLocks noGrp="1"/>
          </p:cNvSpPr>
          <p:nvPr>
            <p:ph type="body" idx="1"/>
          </p:nvPr>
        </p:nvSpPr>
        <p:spPr/>
        <p:txBody>
          <a:bodyPr>
            <a:normAutofit fontScale="77500" lnSpcReduction="20000"/>
          </a:bodyPr>
          <a:lstStyle/>
          <a:p>
            <a:r>
              <a:rPr lang="en-US" dirty="0" smtClean="0">
                <a:solidFill>
                  <a:srgbClr val="000000"/>
                </a:solidFill>
                <a:latin typeface="Consolas"/>
                <a:cs typeface="Consolas"/>
              </a:rPr>
              <a:t>	describe </a:t>
            </a:r>
            <a:r>
              <a:rPr lang="en-US" dirty="0" err="1" smtClean="0">
                <a:solidFill>
                  <a:srgbClr val="000000"/>
                </a:solidFill>
                <a:latin typeface="Consolas"/>
                <a:cs typeface="Consolas"/>
              </a:rPr>
              <a:t>sshd_config</a:t>
            </a:r>
            <a:r>
              <a:rPr lang="en-US" b="1" dirty="0" smtClean="0">
                <a:solidFill>
                  <a:srgbClr val="000000"/>
                </a:solidFill>
                <a:latin typeface="Consolas"/>
                <a:cs typeface="Consolas"/>
              </a:rPr>
              <a:t>(</a:t>
            </a:r>
            <a:r>
              <a:rPr lang="en-US" b="1" dirty="0" smtClean="0">
                <a:solidFill>
                  <a:srgbClr val="4E9A06"/>
                </a:solidFill>
                <a:latin typeface="Consolas"/>
                <a:cs typeface="Consolas"/>
              </a:rPr>
              <a:t>'path'</a:t>
            </a:r>
            <a:r>
              <a:rPr lang="en-US" b="1" dirty="0" smtClean="0">
                <a:solidFill>
                  <a:srgbClr val="000000"/>
                </a:solidFill>
                <a:latin typeface="Consolas"/>
                <a:cs typeface="Consolas"/>
              </a:rPr>
              <a:t>) </a:t>
            </a:r>
            <a:r>
              <a:rPr lang="en-US" b="1" dirty="0" smtClean="0">
                <a:solidFill>
                  <a:srgbClr val="204A87"/>
                </a:solidFill>
                <a:latin typeface="Consolas"/>
                <a:cs typeface="Consolas"/>
              </a:rPr>
              <a:t>do</a:t>
            </a:r>
          </a:p>
          <a:p>
            <a:r>
              <a:rPr lang="en-US" dirty="0" smtClean="0">
                <a:latin typeface="Consolas"/>
                <a:cs typeface="Consolas"/>
              </a:rPr>
              <a:t>	  </a:t>
            </a:r>
            <a:r>
              <a:rPr lang="en-US" dirty="0">
                <a:solidFill>
                  <a:srgbClr val="000000"/>
                </a:solidFill>
                <a:latin typeface="Consolas"/>
                <a:cs typeface="Consolas"/>
              </a:rPr>
              <a:t>its</a:t>
            </a:r>
            <a:r>
              <a:rPr lang="en-US" b="1" dirty="0">
                <a:solidFill>
                  <a:srgbClr val="000000"/>
                </a:solidFill>
                <a:latin typeface="Consolas"/>
                <a:cs typeface="Consolas"/>
              </a:rPr>
              <a:t>(</a:t>
            </a:r>
            <a:r>
              <a:rPr lang="en-US" b="1" dirty="0">
                <a:solidFill>
                  <a:srgbClr val="4E9A06"/>
                </a:solidFill>
                <a:latin typeface="Consolas"/>
                <a:cs typeface="Consolas"/>
              </a:rPr>
              <a:t>'name'</a:t>
            </a:r>
            <a:r>
              <a:rPr lang="en-US" b="1" dirty="0">
                <a:solidFill>
                  <a:srgbClr val="000000"/>
                </a:solidFill>
                <a:latin typeface="Consolas"/>
                <a:cs typeface="Consolas"/>
              </a:rPr>
              <a:t>) { should </a:t>
            </a:r>
            <a:r>
              <a:rPr lang="en-US" b="1" dirty="0">
                <a:solidFill>
                  <a:srgbClr val="204A87"/>
                </a:solidFill>
                <a:latin typeface="Consolas"/>
                <a:cs typeface="Consolas"/>
              </a:rPr>
              <a:t>include</a:t>
            </a:r>
            <a:r>
              <a:rPr lang="en-US" b="1" dirty="0">
                <a:solidFill>
                  <a:srgbClr val="000000"/>
                </a:solidFill>
                <a:latin typeface="Consolas"/>
                <a:cs typeface="Consolas"/>
              </a:rPr>
              <a:t>(</a:t>
            </a:r>
            <a:r>
              <a:rPr lang="en-US" b="1" dirty="0">
                <a:solidFill>
                  <a:srgbClr val="4E9A06"/>
                </a:solidFill>
                <a:latin typeface="Consolas"/>
                <a:cs typeface="Consolas"/>
              </a:rPr>
              <a:t>'foo'</a:t>
            </a:r>
            <a:r>
              <a:rPr lang="en-US" b="1" dirty="0">
                <a:solidFill>
                  <a:srgbClr val="000000"/>
                </a:solidFill>
                <a:latin typeface="Consolas"/>
                <a:cs typeface="Consolas"/>
              </a:rPr>
              <a:t>) }</a:t>
            </a:r>
          </a:p>
          <a:p>
            <a:r>
              <a:rPr lang="en-US" b="1" dirty="0" smtClean="0">
                <a:solidFill>
                  <a:srgbClr val="204A87"/>
                </a:solidFill>
                <a:latin typeface="Consolas"/>
                <a:cs typeface="Consolas"/>
              </a:rPr>
              <a:t>	end</a:t>
            </a:r>
          </a:p>
          <a:p>
            <a:r>
              <a:rPr lang="en-US" dirty="0" smtClean="0">
                <a:solidFill>
                  <a:srgbClr val="000000"/>
                </a:solidFill>
              </a:rPr>
              <a:t>where</a:t>
            </a:r>
          </a:p>
          <a:p>
            <a:r>
              <a:rPr lang="en-US" b="1" dirty="0" smtClean="0">
                <a:solidFill>
                  <a:srgbClr val="4E9A06"/>
                </a:solidFill>
                <a:latin typeface="Consolas"/>
                <a:cs typeface="Consolas"/>
              </a:rPr>
              <a:t>	name </a:t>
            </a:r>
            <a:r>
              <a:rPr lang="en-US" dirty="0" smtClean="0">
                <a:solidFill>
                  <a:srgbClr val="000000"/>
                </a:solidFill>
              </a:rPr>
              <a:t>is </a:t>
            </a:r>
            <a:r>
              <a:rPr lang="en-US" dirty="0">
                <a:solidFill>
                  <a:srgbClr val="000000"/>
                </a:solidFill>
              </a:rPr>
              <a:t>a configuration setting in </a:t>
            </a:r>
            <a:r>
              <a:rPr lang="en-US" dirty="0" err="1">
                <a:solidFill>
                  <a:srgbClr val="000000"/>
                </a:solidFill>
              </a:rPr>
              <a:t>sshd_config</a:t>
            </a:r>
            <a:endParaRPr lang="en-US" dirty="0">
              <a:solidFill>
                <a:srgbClr val="000000"/>
              </a:solidFill>
            </a:endParaRPr>
          </a:p>
          <a:p>
            <a:r>
              <a:rPr lang="en-US" b="1" dirty="0" smtClean="0">
                <a:solidFill>
                  <a:srgbClr val="000000"/>
                </a:solidFill>
                <a:latin typeface="Consolas"/>
                <a:cs typeface="Consolas"/>
              </a:rPr>
              <a:t>	(</a:t>
            </a:r>
            <a:r>
              <a:rPr lang="en-US" b="1" dirty="0">
                <a:solidFill>
                  <a:srgbClr val="4E9A06"/>
                </a:solidFill>
                <a:latin typeface="Consolas"/>
                <a:cs typeface="Consolas"/>
              </a:rPr>
              <a:t>'path'</a:t>
            </a:r>
            <a:r>
              <a:rPr lang="en-US" b="1" dirty="0">
                <a:solidFill>
                  <a:srgbClr val="000000"/>
                </a:solidFill>
                <a:latin typeface="Consolas"/>
                <a:cs typeface="Consolas"/>
              </a:rPr>
              <a:t>)</a:t>
            </a:r>
            <a:r>
              <a:rPr lang="en-US" dirty="0" smtClean="0">
                <a:solidFill>
                  <a:srgbClr val="000000"/>
                </a:solidFill>
              </a:rPr>
              <a:t> </a:t>
            </a:r>
            <a:r>
              <a:rPr lang="en-US" dirty="0">
                <a:solidFill>
                  <a:srgbClr val="000000"/>
                </a:solidFill>
              </a:rPr>
              <a:t>is the non-default /path/to/</a:t>
            </a:r>
            <a:r>
              <a:rPr lang="en-US" dirty="0" err="1">
                <a:solidFill>
                  <a:srgbClr val="000000"/>
                </a:solidFill>
              </a:rPr>
              <a:t>sshd_config</a:t>
            </a:r>
            <a:endParaRPr lang="en-US" dirty="0">
              <a:solidFill>
                <a:srgbClr val="000000"/>
              </a:solidFill>
            </a:endParaRPr>
          </a:p>
          <a:p>
            <a:r>
              <a:rPr lang="en-US" b="1" dirty="0" smtClean="0">
                <a:solidFill>
                  <a:srgbClr val="000000"/>
                </a:solidFill>
                <a:latin typeface="Consolas"/>
                <a:cs typeface="Consolas"/>
              </a:rPr>
              <a:t>	{ </a:t>
            </a:r>
            <a:r>
              <a:rPr lang="en-US" b="1" dirty="0">
                <a:solidFill>
                  <a:srgbClr val="000000"/>
                </a:solidFill>
                <a:latin typeface="Consolas"/>
                <a:cs typeface="Consolas"/>
              </a:rPr>
              <a:t>should </a:t>
            </a:r>
            <a:r>
              <a:rPr lang="en-US" b="1" dirty="0">
                <a:solidFill>
                  <a:srgbClr val="204A87"/>
                </a:solidFill>
                <a:latin typeface="Consolas"/>
                <a:cs typeface="Consolas"/>
              </a:rPr>
              <a:t>include</a:t>
            </a:r>
            <a:r>
              <a:rPr lang="en-US" b="1" dirty="0">
                <a:solidFill>
                  <a:srgbClr val="000000"/>
                </a:solidFill>
                <a:latin typeface="Consolas"/>
                <a:cs typeface="Consolas"/>
              </a:rPr>
              <a:t>(</a:t>
            </a:r>
            <a:r>
              <a:rPr lang="en-US" b="1" dirty="0">
                <a:solidFill>
                  <a:srgbClr val="4E9A06"/>
                </a:solidFill>
                <a:latin typeface="Consolas"/>
                <a:cs typeface="Consolas"/>
              </a:rPr>
              <a:t>'foo'</a:t>
            </a:r>
            <a:r>
              <a:rPr lang="en-US" b="1" dirty="0">
                <a:solidFill>
                  <a:srgbClr val="000000"/>
                </a:solidFill>
                <a:latin typeface="Consolas"/>
                <a:cs typeface="Consolas"/>
              </a:rPr>
              <a:t>) }</a:t>
            </a:r>
            <a:r>
              <a:rPr lang="en-US" dirty="0" smtClean="0">
                <a:solidFill>
                  <a:srgbClr val="000000"/>
                </a:solidFill>
              </a:rPr>
              <a:t> </a:t>
            </a:r>
            <a:r>
              <a:rPr lang="en-US" dirty="0">
                <a:solidFill>
                  <a:srgbClr val="000000"/>
                </a:solidFill>
              </a:rPr>
              <a:t>tests the value of name as read from </a:t>
            </a:r>
            <a:r>
              <a:rPr lang="en-US" dirty="0" err="1">
                <a:solidFill>
                  <a:srgbClr val="000000"/>
                </a:solidFill>
              </a:rPr>
              <a:t>sshd_config</a:t>
            </a:r>
            <a:r>
              <a:rPr lang="en-US" dirty="0">
                <a:solidFill>
                  <a:srgbClr val="000000"/>
                </a:solidFill>
              </a:rPr>
              <a:t> versus </a:t>
            </a:r>
            <a:r>
              <a:rPr lang="en-US" dirty="0" smtClean="0">
                <a:solidFill>
                  <a:srgbClr val="000000"/>
                </a:solidFill>
              </a:rPr>
              <a:t>the</a:t>
            </a:r>
            <a:br>
              <a:rPr lang="en-US" dirty="0" smtClean="0">
                <a:solidFill>
                  <a:srgbClr val="000000"/>
                </a:solidFill>
              </a:rPr>
            </a:br>
            <a:r>
              <a:rPr lang="en-US" dirty="0" smtClean="0">
                <a:solidFill>
                  <a:srgbClr val="000000"/>
                </a:solidFill>
              </a:rPr>
              <a:t>	 </a:t>
            </a:r>
            <a:r>
              <a:rPr lang="en-US" dirty="0">
                <a:solidFill>
                  <a:srgbClr val="000000"/>
                </a:solidFill>
              </a:rPr>
              <a:t>value declared in the test</a:t>
            </a:r>
            <a:endParaRPr lang="en-US" dirty="0" smtClean="0">
              <a:solidFill>
                <a:srgbClr val="000000"/>
              </a:solidFill>
            </a:endParaRPr>
          </a:p>
          <a:p>
            <a:endParaRPr lang="en-US" b="1" dirty="0">
              <a:solidFill>
                <a:srgbClr val="204A87"/>
              </a:solidFill>
              <a:latin typeface="Consolas"/>
              <a:cs typeface="Consolas"/>
            </a:endParaRPr>
          </a:p>
          <a:p>
            <a:endParaRPr lang="en-US" b="1" dirty="0">
              <a:solidFill>
                <a:srgbClr val="000000"/>
              </a:solidFill>
            </a:endParaRPr>
          </a:p>
        </p:txBody>
      </p:sp>
      <p:sp>
        <p:nvSpPr>
          <p:cNvPr id="4" name="TextBox 3"/>
          <p:cNvSpPr txBox="1"/>
          <p:nvPr/>
        </p:nvSpPr>
        <p:spPr>
          <a:xfrm>
            <a:off x="1121325" y="6947134"/>
            <a:ext cx="13893821" cy="1754327"/>
          </a:xfrm>
          <a:prstGeom prst="rect">
            <a:avLst/>
          </a:prstGeom>
          <a:noFill/>
        </p:spPr>
        <p:txBody>
          <a:bodyPr wrap="square" rtlCol="0">
            <a:spAutoFit/>
          </a:bodyPr>
          <a:lstStyle/>
          <a:p>
            <a:pPr algn="ctr"/>
            <a:r>
              <a:rPr lang="en-US" sz="3600" dirty="0">
                <a:solidFill>
                  <a:schemeClr val="bg1"/>
                </a:solidFill>
              </a:rPr>
              <a:t>Use the </a:t>
            </a:r>
            <a:r>
              <a:rPr lang="en-US" sz="3600" dirty="0" err="1">
                <a:solidFill>
                  <a:schemeClr val="bg1"/>
                </a:solidFill>
              </a:rPr>
              <a:t>sshd_config</a:t>
            </a:r>
            <a:r>
              <a:rPr lang="en-US" sz="3600" dirty="0">
                <a:solidFill>
                  <a:schemeClr val="bg1"/>
                </a:solidFill>
              </a:rPr>
              <a:t> </a:t>
            </a:r>
            <a:r>
              <a:rPr lang="en-US" sz="3600" dirty="0" smtClean="0">
                <a:solidFill>
                  <a:schemeClr val="bg1"/>
                </a:solidFill>
              </a:rPr>
              <a:t>resource </a:t>
            </a:r>
            <a:r>
              <a:rPr lang="en-US" sz="3600" dirty="0">
                <a:solidFill>
                  <a:schemeClr val="bg1"/>
                </a:solidFill>
              </a:rPr>
              <a:t>to test configuration data for the </a:t>
            </a:r>
            <a:r>
              <a:rPr lang="en-US" sz="3600" dirty="0" err="1">
                <a:solidFill>
                  <a:schemeClr val="bg1"/>
                </a:solidFill>
              </a:rPr>
              <a:t>OpenSSH</a:t>
            </a:r>
            <a:r>
              <a:rPr lang="en-US" sz="3600" dirty="0">
                <a:solidFill>
                  <a:schemeClr val="bg1"/>
                </a:solidFill>
              </a:rPr>
              <a:t> daemon located at /</a:t>
            </a:r>
            <a:r>
              <a:rPr lang="en-US" sz="3600" dirty="0" err="1">
                <a:solidFill>
                  <a:schemeClr val="bg1"/>
                </a:solidFill>
              </a:rPr>
              <a:t>etc</a:t>
            </a:r>
            <a:r>
              <a:rPr lang="en-US" sz="3600" dirty="0">
                <a:solidFill>
                  <a:schemeClr val="bg1"/>
                </a:solidFill>
              </a:rPr>
              <a:t>/</a:t>
            </a:r>
            <a:r>
              <a:rPr lang="en-US" sz="3600" dirty="0" err="1">
                <a:solidFill>
                  <a:schemeClr val="bg1"/>
                </a:solidFill>
              </a:rPr>
              <a:t>ssh</a:t>
            </a:r>
            <a:r>
              <a:rPr lang="en-US" sz="3600" dirty="0">
                <a:solidFill>
                  <a:schemeClr val="bg1"/>
                </a:solidFill>
              </a:rPr>
              <a:t>/</a:t>
            </a:r>
            <a:r>
              <a:rPr lang="en-US" sz="3600" dirty="0" err="1">
                <a:solidFill>
                  <a:schemeClr val="bg1"/>
                </a:solidFill>
              </a:rPr>
              <a:t>sshd_config</a:t>
            </a:r>
            <a:r>
              <a:rPr lang="en-US" sz="3600" dirty="0">
                <a:solidFill>
                  <a:schemeClr val="bg1"/>
                </a:solidFill>
              </a:rPr>
              <a:t> on Linux and Unix platforms. </a:t>
            </a:r>
          </a:p>
        </p:txBody>
      </p:sp>
    </p:spTree>
    <p:extLst>
      <p:ext uri="{BB962C8B-B14F-4D97-AF65-F5344CB8AC3E}">
        <p14:creationId xmlns:p14="http://schemas.microsoft.com/office/powerpoint/2010/main" val="225231352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95338" y="857250"/>
            <a:ext cx="13465325" cy="7429500"/>
            <a:chOff x="2137709" y="872191"/>
            <a:chExt cx="13465325" cy="7429500"/>
          </a:xfrm>
        </p:grpSpPr>
        <p:pic>
          <p:nvPicPr>
            <p:cNvPr id="2" name="Picture 1" descr="Strigo.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37709" y="872191"/>
              <a:ext cx="5854700" cy="7429500"/>
            </a:xfrm>
            <a:prstGeom prst="rect">
              <a:avLst/>
            </a:prstGeom>
          </p:spPr>
        </p:pic>
        <p:pic>
          <p:nvPicPr>
            <p:cNvPr id="3" name="Picture 2" descr="Strigo.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708457" y="877793"/>
              <a:ext cx="6894577" cy="7414559"/>
            </a:xfrm>
            <a:prstGeom prst="rect">
              <a:avLst/>
            </a:prstGeom>
          </p:spPr>
        </p:pic>
      </p:grpSp>
    </p:spTree>
    <p:extLst>
      <p:ext uri="{BB962C8B-B14F-4D97-AF65-F5344CB8AC3E}">
        <p14:creationId xmlns:p14="http://schemas.microsoft.com/office/powerpoint/2010/main" val="67606978"/>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r>
              <a:rPr lang="mr-IN" dirty="0"/>
              <a:t> SSH Configuration                                                                                                           </a:t>
            </a:r>
          </a:p>
          <a:p>
            <a:r>
              <a:rPr lang="mr-IN" dirty="0"/>
              <a:t>     ∅  Protocol should cmp == 2                                                                                              </a:t>
            </a:r>
          </a:p>
          <a:p>
            <a:r>
              <a:rPr lang="mr-IN" dirty="0"/>
              <a:t>                                                                                                                              </a:t>
            </a:r>
          </a:p>
          <a:p>
            <a:r>
              <a:rPr lang="mr-IN" dirty="0"/>
              <a:t>     expected: 2                                                                                                              </a:t>
            </a:r>
          </a:p>
          <a:p>
            <a:r>
              <a:rPr lang="mr-IN" dirty="0"/>
              <a:t>          got:                                                                                                                </a:t>
            </a:r>
          </a:p>
          <a:p>
            <a:r>
              <a:rPr lang="mr-IN" dirty="0"/>
              <a:t>                                                                                                                              </a:t>
            </a:r>
          </a:p>
          <a:p>
            <a:r>
              <a:rPr lang="mr-IN" dirty="0"/>
              <a:t>     (compared using `cmp` matcher)                                                                                           </a:t>
            </a:r>
          </a:p>
          <a:p>
            <a:r>
              <a:rPr lang="mr-IN" dirty="0"/>
              <a:t>                                                                                                                              </a:t>
            </a:r>
          </a:p>
          <a:p>
            <a:r>
              <a:rPr lang="mr-IN" dirty="0"/>
              <a:t>                                                                                                                              </a:t>
            </a:r>
          </a:p>
          <a:p>
            <a:r>
              <a:rPr lang="mr-IN" dirty="0"/>
              <a:t>Test Summary: 0 successful, 1 failures, 0 skipped</a:t>
            </a:r>
            <a:endParaRPr lang="en-US" dirty="0"/>
          </a:p>
        </p:txBody>
      </p:sp>
      <p:sp>
        <p:nvSpPr>
          <p:cNvPr id="3" name="Text Placeholder 2"/>
          <p:cNvSpPr>
            <a:spLocks noGrp="1"/>
          </p:cNvSpPr>
          <p:nvPr>
            <p:ph type="body" sz="quarter" idx="11"/>
          </p:nvPr>
        </p:nvSpPr>
        <p:spPr/>
        <p:txBody>
          <a:bodyPr/>
          <a:lstStyle/>
          <a:p>
            <a:r>
              <a:rPr lang="en-US" dirty="0" smtClean="0"/>
              <a:t>$ </a:t>
            </a:r>
            <a:r>
              <a:rPr lang="en-US" dirty="0" err="1" smtClean="0"/>
              <a:t>inspec</a:t>
            </a:r>
            <a:r>
              <a:rPr lang="en-US" dirty="0" smtClean="0"/>
              <a:t> exec </a:t>
            </a:r>
            <a:r>
              <a:rPr lang="en-US" dirty="0" err="1" smtClean="0"/>
              <a:t>ssh</a:t>
            </a:r>
            <a:endParaRPr lang="en-US" dirty="0"/>
          </a:p>
        </p:txBody>
      </p:sp>
      <p:sp>
        <p:nvSpPr>
          <p:cNvPr id="5" name="Title 4"/>
          <p:cNvSpPr>
            <a:spLocks noGrp="1"/>
          </p:cNvSpPr>
          <p:nvPr>
            <p:ph type="title"/>
          </p:nvPr>
        </p:nvSpPr>
        <p:spPr/>
        <p:txBody>
          <a:bodyPr/>
          <a:lstStyle/>
          <a:p>
            <a:r>
              <a:rPr lang="en-US" dirty="0" smtClean="0"/>
              <a:t>Execute the control</a:t>
            </a:r>
            <a:endParaRPr lang="en-US" dirty="0"/>
          </a:p>
        </p:txBody>
      </p:sp>
    </p:spTree>
    <p:extLst>
      <p:ext uri="{BB962C8B-B14F-4D97-AF65-F5344CB8AC3E}">
        <p14:creationId xmlns:p14="http://schemas.microsoft.com/office/powerpoint/2010/main" val="27914398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Refactor our control</a:t>
            </a:r>
            <a:endParaRPr lang="en-US" dirty="0"/>
          </a:p>
        </p:txBody>
      </p:sp>
      <p:sp>
        <p:nvSpPr>
          <p:cNvPr id="5" name="Subtitle 4"/>
          <p:cNvSpPr>
            <a:spLocks noGrp="1"/>
          </p:cNvSpPr>
          <p:nvPr>
            <p:ph type="subTitle" idx="1"/>
          </p:nvPr>
        </p:nvSpPr>
        <p:spPr/>
        <p:txBody>
          <a:bodyPr/>
          <a:lstStyle/>
          <a:p>
            <a:pPr>
              <a:buFont typeface="Wingdings" charset="2"/>
              <a:buChar char="ü"/>
            </a:pPr>
            <a:r>
              <a:rPr lang="en-US" dirty="0" smtClean="0"/>
              <a:t>Use a different resource</a:t>
            </a:r>
            <a:endParaRPr lang="en-US" dirty="0"/>
          </a:p>
        </p:txBody>
      </p:sp>
    </p:spTree>
    <p:extLst>
      <p:ext uri="{BB962C8B-B14F-4D97-AF65-F5344CB8AC3E}">
        <p14:creationId xmlns:p14="http://schemas.microsoft.com/office/powerpoint/2010/main" val="363503002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5400" dirty="0" smtClean="0"/>
              <a:t>Execute profile on a remote machine</a:t>
            </a:r>
            <a:endParaRPr lang="en-US" sz="5400" dirty="0"/>
          </a:p>
        </p:txBody>
      </p:sp>
      <p:sp>
        <p:nvSpPr>
          <p:cNvPr id="3" name="Subtitle 2"/>
          <p:cNvSpPr>
            <a:spLocks noGrp="1"/>
          </p:cNvSpPr>
          <p:nvPr>
            <p:ph type="subTitle" idx="1"/>
          </p:nvPr>
        </p:nvSpPr>
        <p:spPr/>
        <p:txBody>
          <a:bodyPr/>
          <a:lstStyle/>
          <a:p>
            <a:r>
              <a:rPr lang="en-US" dirty="0" smtClean="0"/>
              <a:t>Execute your </a:t>
            </a:r>
            <a:r>
              <a:rPr lang="en-US" dirty="0" err="1" smtClean="0"/>
              <a:t>ssh</a:t>
            </a:r>
            <a:r>
              <a:rPr lang="en-US" dirty="0" smtClean="0"/>
              <a:t> profile against the instructor’s machine</a:t>
            </a:r>
            <a:endParaRPr lang="en-US" dirty="0"/>
          </a:p>
        </p:txBody>
      </p:sp>
    </p:spTree>
    <p:extLst>
      <p:ext uri="{BB962C8B-B14F-4D97-AF65-F5344CB8AC3E}">
        <p14:creationId xmlns:p14="http://schemas.microsoft.com/office/powerpoint/2010/main" val="59210162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Shape 1398"/>
          <p:cNvSpPr txBox="1">
            <a:spLocks noGrp="1"/>
          </p:cNvSpPr>
          <p:nvPr>
            <p:ph type="title"/>
          </p:nvPr>
        </p:nvSpPr>
        <p:spPr>
          <a:xfrm>
            <a:off x="677335" y="609598"/>
            <a:ext cx="14901333" cy="738667"/>
          </a:xfrm>
          <a:prstGeom prst="rect">
            <a:avLst/>
          </a:prstGeom>
          <a:noFill/>
          <a:ln>
            <a:noFill/>
          </a:ln>
        </p:spPr>
        <p:txBody>
          <a:bodyPr lIns="121812" tIns="121812" rIns="121812" bIns="121812" anchor="t" anchorCtr="0">
            <a:noAutofit/>
          </a:bodyPr>
          <a:lstStyle/>
          <a:p>
            <a:pPr>
              <a:buClr>
                <a:schemeClr val="accent1"/>
              </a:buClr>
              <a:buSzPct val="25000"/>
            </a:pPr>
            <a:r>
              <a:rPr lang="en-US"/>
              <a:t>Different ways to run InSpec</a:t>
            </a:r>
          </a:p>
        </p:txBody>
      </p:sp>
      <p:sp>
        <p:nvSpPr>
          <p:cNvPr id="1399" name="Shape 1399"/>
          <p:cNvSpPr/>
          <p:nvPr/>
        </p:nvSpPr>
        <p:spPr>
          <a:xfrm>
            <a:off x="799065" y="2685218"/>
            <a:ext cx="9893333" cy="689067"/>
          </a:xfrm>
          <a:prstGeom prst="roundRect">
            <a:avLst>
              <a:gd name="adj" fmla="val 9259"/>
            </a:avLst>
          </a:prstGeom>
          <a:solidFill>
            <a:srgbClr val="3E4346"/>
          </a:solidFill>
          <a:ln>
            <a:noFill/>
          </a:ln>
        </p:spPr>
        <p:txBody>
          <a:bodyPr lIns="162519" tIns="162519" rIns="162519" bIns="162519" anchor="t" anchorCtr="0">
            <a:noAutofit/>
          </a:bodyPr>
          <a:lstStyle/>
          <a:p>
            <a:pPr defTabSz="1625529" fontAlgn="auto">
              <a:spcBef>
                <a:spcPts val="0"/>
              </a:spcBef>
              <a:spcAft>
                <a:spcPts val="0"/>
              </a:spcAft>
            </a:pPr>
            <a:r>
              <a:rPr lang="en-US" sz="2000" kern="0">
                <a:solidFill>
                  <a:srgbClr val="FFFFFF"/>
                </a:solidFill>
                <a:latin typeface="Consolas"/>
                <a:ea typeface="Consolas"/>
                <a:cs typeface="Consolas"/>
                <a:sym typeface="Consolas"/>
              </a:rPr>
              <a:t> &gt; inspec </a:t>
            </a:r>
            <a:r>
              <a:rPr lang="en-US" sz="2000" b="1" kern="0">
                <a:solidFill>
                  <a:srgbClr val="FFFFFF"/>
                </a:solidFill>
                <a:latin typeface="Consolas"/>
                <a:ea typeface="Consolas"/>
                <a:cs typeface="Consolas"/>
                <a:sym typeface="Consolas"/>
              </a:rPr>
              <a:t>exec</a:t>
            </a:r>
            <a:r>
              <a:rPr lang="en-US" sz="2000" kern="0">
                <a:solidFill>
                  <a:srgbClr val="FFFFFF"/>
                </a:solidFill>
                <a:latin typeface="Consolas"/>
                <a:ea typeface="Consolas"/>
                <a:cs typeface="Consolas"/>
                <a:sym typeface="Consolas"/>
              </a:rPr>
              <a:t> test.rb</a:t>
            </a:r>
          </a:p>
        </p:txBody>
      </p:sp>
      <p:sp>
        <p:nvSpPr>
          <p:cNvPr id="1400" name="Shape 1400"/>
          <p:cNvSpPr/>
          <p:nvPr/>
        </p:nvSpPr>
        <p:spPr>
          <a:xfrm>
            <a:off x="799065" y="2369156"/>
            <a:ext cx="9893333" cy="400533"/>
          </a:xfrm>
          <a:prstGeom prst="round2SameRect">
            <a:avLst>
              <a:gd name="adj1" fmla="val 16667"/>
              <a:gd name="adj2" fmla="val 0"/>
            </a:avLst>
          </a:prstGeom>
          <a:solidFill>
            <a:srgbClr val="E4E6E7"/>
          </a:solidFill>
          <a:ln>
            <a:noFill/>
          </a:ln>
        </p:spPr>
        <p:txBody>
          <a:bodyPr lIns="162519" tIns="162519" rIns="162519" bIns="162519" anchor="ctr"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1" name="Shape 1401"/>
          <p:cNvSpPr/>
          <p:nvPr/>
        </p:nvSpPr>
        <p:spPr>
          <a:xfrm>
            <a:off x="937595" y="2470994"/>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2" name="Shape 1402"/>
          <p:cNvSpPr/>
          <p:nvPr/>
        </p:nvSpPr>
        <p:spPr>
          <a:xfrm>
            <a:off x="1243550" y="2470994"/>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3" name="Shape 1403"/>
          <p:cNvSpPr/>
          <p:nvPr/>
        </p:nvSpPr>
        <p:spPr>
          <a:xfrm>
            <a:off x="1549506" y="2470994"/>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4" name="Shape 1404"/>
          <p:cNvSpPr txBox="1">
            <a:spLocks noGrp="1"/>
          </p:cNvSpPr>
          <p:nvPr>
            <p:ph type="body" idx="1"/>
          </p:nvPr>
        </p:nvSpPr>
        <p:spPr>
          <a:xfrm>
            <a:off x="799015" y="3559022"/>
            <a:ext cx="8224533" cy="738667"/>
          </a:xfrm>
          <a:prstGeom prst="rect">
            <a:avLst/>
          </a:prstGeom>
          <a:noFill/>
          <a:ln>
            <a:noFill/>
          </a:ln>
        </p:spPr>
        <p:txBody>
          <a:bodyPr lIns="0" tIns="0" rIns="0" bIns="0" anchor="t" anchorCtr="0">
            <a:noAutofit/>
          </a:bodyPr>
          <a:lstStyle/>
          <a:p>
            <a:pPr indent="-124167">
              <a:lnSpc>
                <a:spcPct val="100000"/>
              </a:lnSpc>
              <a:spcBef>
                <a:spcPts val="0"/>
              </a:spcBef>
              <a:spcAft>
                <a:spcPts val="0"/>
              </a:spcAft>
              <a:buClr>
                <a:schemeClr val="dk2"/>
              </a:buClr>
            </a:pPr>
            <a:r>
              <a:rPr lang="en-US">
                <a:solidFill>
                  <a:srgbClr val="333333"/>
                </a:solidFill>
              </a:rPr>
              <a:t>Test a machine remotely via SSH</a:t>
            </a:r>
          </a:p>
          <a:p>
            <a:pPr indent="-124167">
              <a:lnSpc>
                <a:spcPct val="100000"/>
              </a:lnSpc>
              <a:spcBef>
                <a:spcPts val="0"/>
              </a:spcBef>
              <a:spcAft>
                <a:spcPts val="0"/>
              </a:spcAft>
              <a:buClr>
                <a:schemeClr val="dk2"/>
              </a:buClr>
            </a:pPr>
            <a:endParaRPr>
              <a:solidFill>
                <a:srgbClr val="333333"/>
              </a:solidFill>
            </a:endParaRPr>
          </a:p>
          <a:p>
            <a:pPr>
              <a:lnSpc>
                <a:spcPct val="100000"/>
              </a:lnSpc>
              <a:spcBef>
                <a:spcPts val="0"/>
              </a:spcBef>
              <a:spcAft>
                <a:spcPts val="0"/>
              </a:spcAft>
            </a:pPr>
            <a:endParaRPr>
              <a:solidFill>
                <a:srgbClr val="333333"/>
              </a:solidFill>
            </a:endParaRPr>
          </a:p>
        </p:txBody>
      </p:sp>
      <p:sp>
        <p:nvSpPr>
          <p:cNvPr id="1405" name="Shape 1405"/>
          <p:cNvSpPr/>
          <p:nvPr/>
        </p:nvSpPr>
        <p:spPr>
          <a:xfrm>
            <a:off x="799065" y="4483168"/>
            <a:ext cx="9893333" cy="689067"/>
          </a:xfrm>
          <a:prstGeom prst="roundRect">
            <a:avLst>
              <a:gd name="adj" fmla="val 9259"/>
            </a:avLst>
          </a:prstGeom>
          <a:solidFill>
            <a:srgbClr val="3E4346"/>
          </a:solidFill>
          <a:ln>
            <a:noFill/>
          </a:ln>
        </p:spPr>
        <p:txBody>
          <a:bodyPr lIns="162519" tIns="162519" rIns="162519" bIns="162519" anchor="t" anchorCtr="0">
            <a:noAutofit/>
          </a:bodyPr>
          <a:lstStyle/>
          <a:p>
            <a:pPr defTabSz="1625529" fontAlgn="auto">
              <a:spcBef>
                <a:spcPts val="0"/>
              </a:spcBef>
              <a:spcAft>
                <a:spcPts val="0"/>
              </a:spcAft>
            </a:pPr>
            <a:r>
              <a:rPr lang="en-US" sz="2000" kern="0" dirty="0">
                <a:solidFill>
                  <a:srgbClr val="FFFFFF"/>
                </a:solidFill>
                <a:latin typeface="Consolas"/>
                <a:ea typeface="Consolas"/>
                <a:cs typeface="Consolas"/>
                <a:sym typeface="Consolas"/>
              </a:rPr>
              <a:t> &gt; </a:t>
            </a:r>
            <a:r>
              <a:rPr lang="en-US" sz="2000" kern="0" dirty="0" err="1">
                <a:solidFill>
                  <a:srgbClr val="FFFFFF"/>
                </a:solidFill>
                <a:latin typeface="Consolas"/>
                <a:ea typeface="Consolas"/>
                <a:cs typeface="Consolas"/>
                <a:sym typeface="Consolas"/>
              </a:rPr>
              <a:t>inspec</a:t>
            </a:r>
            <a:r>
              <a:rPr lang="en-US" sz="2000" kern="0" dirty="0">
                <a:solidFill>
                  <a:srgbClr val="FFFFFF"/>
                </a:solidFill>
                <a:latin typeface="Consolas"/>
                <a:ea typeface="Consolas"/>
                <a:cs typeface="Consolas"/>
                <a:sym typeface="Consolas"/>
              </a:rPr>
              <a:t> </a:t>
            </a:r>
            <a:r>
              <a:rPr lang="en-US" sz="2000" b="1" kern="0" dirty="0">
                <a:solidFill>
                  <a:srgbClr val="FFFFFF"/>
                </a:solidFill>
                <a:latin typeface="Consolas"/>
                <a:ea typeface="Consolas"/>
                <a:cs typeface="Consolas"/>
                <a:sym typeface="Consolas"/>
              </a:rPr>
              <a:t>exec</a:t>
            </a:r>
            <a:r>
              <a:rPr lang="en-US" sz="2000" kern="0" dirty="0">
                <a:solidFill>
                  <a:srgbClr val="FFFFFF"/>
                </a:solidFill>
                <a:latin typeface="Consolas"/>
                <a:ea typeface="Consolas"/>
                <a:cs typeface="Consolas"/>
                <a:sym typeface="Consolas"/>
              </a:rPr>
              <a:t> </a:t>
            </a:r>
            <a:r>
              <a:rPr lang="en-US" sz="2000" kern="0" dirty="0" err="1">
                <a:solidFill>
                  <a:srgbClr val="FFFFFF"/>
                </a:solidFill>
                <a:latin typeface="Consolas"/>
                <a:ea typeface="Consolas"/>
                <a:cs typeface="Consolas"/>
                <a:sym typeface="Consolas"/>
              </a:rPr>
              <a:t>test.rb</a:t>
            </a:r>
            <a:r>
              <a:rPr lang="en-US" sz="2000" kern="0" dirty="0">
                <a:solidFill>
                  <a:srgbClr val="FFFFFF"/>
                </a:solidFill>
                <a:latin typeface="Consolas"/>
                <a:ea typeface="Consolas"/>
                <a:cs typeface="Consolas"/>
                <a:sym typeface="Consolas"/>
              </a:rPr>
              <a:t> -</a:t>
            </a:r>
            <a:r>
              <a:rPr lang="en-US" sz="2000" kern="0" dirty="0" err="1">
                <a:solidFill>
                  <a:srgbClr val="FFFFFF"/>
                </a:solidFill>
                <a:latin typeface="Consolas"/>
                <a:ea typeface="Consolas"/>
                <a:cs typeface="Consolas"/>
                <a:sym typeface="Consolas"/>
              </a:rPr>
              <a:t>i</a:t>
            </a:r>
            <a:r>
              <a:rPr lang="en-US" sz="2000" kern="0" dirty="0">
                <a:solidFill>
                  <a:srgbClr val="FFFFFF"/>
                </a:solidFill>
                <a:latin typeface="Consolas"/>
                <a:ea typeface="Consolas"/>
                <a:cs typeface="Consolas"/>
                <a:sym typeface="Consolas"/>
              </a:rPr>
              <a:t> </a:t>
            </a:r>
            <a:r>
              <a:rPr lang="en-US" sz="2000" kern="0" dirty="0" err="1">
                <a:solidFill>
                  <a:srgbClr val="FFFFFF"/>
                </a:solidFill>
                <a:latin typeface="Consolas"/>
                <a:ea typeface="Consolas"/>
                <a:cs typeface="Consolas"/>
                <a:sym typeface="Consolas"/>
              </a:rPr>
              <a:t>identity.key</a:t>
            </a:r>
            <a:r>
              <a:rPr lang="en-US" sz="2000" kern="0" dirty="0">
                <a:solidFill>
                  <a:srgbClr val="FFFFFF"/>
                </a:solidFill>
                <a:latin typeface="Consolas"/>
                <a:ea typeface="Consolas"/>
                <a:cs typeface="Consolas"/>
                <a:sym typeface="Consolas"/>
              </a:rPr>
              <a:t> -t </a:t>
            </a:r>
            <a:r>
              <a:rPr lang="en-US" sz="2000" kern="0" dirty="0" err="1">
                <a:solidFill>
                  <a:srgbClr val="FFFFFF"/>
                </a:solidFill>
                <a:latin typeface="Consolas"/>
                <a:ea typeface="Consolas"/>
                <a:cs typeface="Consolas"/>
                <a:sym typeface="Consolas"/>
              </a:rPr>
              <a:t>ssh</a:t>
            </a:r>
            <a:r>
              <a:rPr lang="en-US" sz="2000" kern="0" dirty="0">
                <a:solidFill>
                  <a:srgbClr val="FFFFFF"/>
                </a:solidFill>
                <a:latin typeface="Consolas"/>
                <a:ea typeface="Consolas"/>
                <a:cs typeface="Consolas"/>
                <a:sym typeface="Consolas"/>
              </a:rPr>
              <a:t>://root@172.17.0.1</a:t>
            </a:r>
          </a:p>
        </p:txBody>
      </p:sp>
      <p:sp>
        <p:nvSpPr>
          <p:cNvPr id="1406" name="Shape 1406"/>
          <p:cNvSpPr/>
          <p:nvPr/>
        </p:nvSpPr>
        <p:spPr>
          <a:xfrm>
            <a:off x="799065" y="4167104"/>
            <a:ext cx="9893333" cy="400533"/>
          </a:xfrm>
          <a:prstGeom prst="round2SameRect">
            <a:avLst>
              <a:gd name="adj1" fmla="val 16667"/>
              <a:gd name="adj2" fmla="val 0"/>
            </a:avLst>
          </a:prstGeom>
          <a:solidFill>
            <a:srgbClr val="E4E6E7"/>
          </a:solidFill>
          <a:ln>
            <a:noFill/>
          </a:ln>
        </p:spPr>
        <p:txBody>
          <a:bodyPr lIns="162519" tIns="162519" rIns="162519" bIns="162519" anchor="ctr"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7" name="Shape 1407"/>
          <p:cNvSpPr/>
          <p:nvPr/>
        </p:nvSpPr>
        <p:spPr>
          <a:xfrm>
            <a:off x="937595" y="4268949"/>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8" name="Shape 1408"/>
          <p:cNvSpPr/>
          <p:nvPr/>
        </p:nvSpPr>
        <p:spPr>
          <a:xfrm>
            <a:off x="1243550" y="4268949"/>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9" name="Shape 1409"/>
          <p:cNvSpPr/>
          <p:nvPr/>
        </p:nvSpPr>
        <p:spPr>
          <a:xfrm>
            <a:off x="1549506" y="4268949"/>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0" name="Shape 1410"/>
          <p:cNvSpPr txBox="1">
            <a:spLocks noGrp="1"/>
          </p:cNvSpPr>
          <p:nvPr>
            <p:ph type="body" idx="1"/>
          </p:nvPr>
        </p:nvSpPr>
        <p:spPr>
          <a:xfrm>
            <a:off x="799037" y="1727022"/>
            <a:ext cx="5110398"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Test your machine locally</a:t>
            </a:r>
          </a:p>
        </p:txBody>
      </p:sp>
      <p:sp>
        <p:nvSpPr>
          <p:cNvPr id="1411" name="Shape 1411"/>
          <p:cNvSpPr/>
          <p:nvPr/>
        </p:nvSpPr>
        <p:spPr>
          <a:xfrm>
            <a:off x="799088" y="6315875"/>
            <a:ext cx="9893333" cy="689067"/>
          </a:xfrm>
          <a:prstGeom prst="roundRect">
            <a:avLst>
              <a:gd name="adj" fmla="val 9259"/>
            </a:avLst>
          </a:prstGeom>
          <a:solidFill>
            <a:srgbClr val="3E4346"/>
          </a:solidFill>
          <a:ln>
            <a:noFill/>
          </a:ln>
        </p:spPr>
        <p:txBody>
          <a:bodyPr lIns="162519" tIns="162519" rIns="162519" bIns="162519" anchor="t" anchorCtr="0">
            <a:noAutofit/>
          </a:bodyPr>
          <a:lstStyle/>
          <a:p>
            <a:pPr defTabSz="1625529" fontAlgn="auto">
              <a:spcBef>
                <a:spcPts val="0"/>
              </a:spcBef>
              <a:spcAft>
                <a:spcPts val="0"/>
              </a:spcAft>
            </a:pPr>
            <a:r>
              <a:rPr lang="en-US" sz="2000" kern="0">
                <a:solidFill>
                  <a:srgbClr val="FFFFFF"/>
                </a:solidFill>
                <a:latin typeface="Consolas"/>
                <a:ea typeface="Consolas"/>
                <a:cs typeface="Consolas"/>
                <a:sym typeface="Consolas"/>
              </a:rPr>
              <a:t> &gt; inspec </a:t>
            </a:r>
            <a:r>
              <a:rPr lang="en-US" sz="2000" b="1" kern="0">
                <a:solidFill>
                  <a:srgbClr val="FFFFFF"/>
                </a:solidFill>
                <a:latin typeface="Consolas"/>
                <a:ea typeface="Consolas"/>
                <a:cs typeface="Consolas"/>
                <a:sym typeface="Consolas"/>
              </a:rPr>
              <a:t>exec</a:t>
            </a:r>
            <a:r>
              <a:rPr lang="en-US" sz="2000" kern="0">
                <a:solidFill>
                  <a:srgbClr val="FFFFFF"/>
                </a:solidFill>
                <a:latin typeface="Consolas"/>
                <a:ea typeface="Consolas"/>
                <a:cs typeface="Consolas"/>
                <a:sym typeface="Consolas"/>
              </a:rPr>
              <a:t> test.rb -t winrm://Admin@192.168.1.2 --password super</a:t>
            </a:r>
          </a:p>
          <a:p>
            <a:pPr defTabSz="1625529" fontAlgn="auto">
              <a:spcBef>
                <a:spcPts val="0"/>
              </a:spcBef>
              <a:spcAft>
                <a:spcPts val="0"/>
              </a:spcAft>
            </a:pPr>
            <a:endParaRPr sz="2000" kern="0">
              <a:solidFill>
                <a:srgbClr val="FFFFFF"/>
              </a:solidFill>
              <a:latin typeface="Consolas"/>
              <a:ea typeface="Consolas"/>
              <a:cs typeface="Consolas"/>
              <a:sym typeface="Consolas"/>
            </a:endParaRPr>
          </a:p>
          <a:p>
            <a:pPr defTabSz="1625529" fontAlgn="auto">
              <a:spcBef>
                <a:spcPts val="0"/>
              </a:spcBef>
              <a:spcAft>
                <a:spcPts val="0"/>
              </a:spcAft>
            </a:pPr>
            <a:endParaRPr sz="2000" kern="0">
              <a:solidFill>
                <a:srgbClr val="FFFFFF"/>
              </a:solidFill>
              <a:latin typeface="Consolas"/>
              <a:ea typeface="Consolas"/>
              <a:cs typeface="Consolas"/>
              <a:sym typeface="Consolas"/>
            </a:endParaRPr>
          </a:p>
        </p:txBody>
      </p:sp>
      <p:sp>
        <p:nvSpPr>
          <p:cNvPr id="1412" name="Shape 1412"/>
          <p:cNvSpPr/>
          <p:nvPr/>
        </p:nvSpPr>
        <p:spPr>
          <a:xfrm>
            <a:off x="799088" y="5999810"/>
            <a:ext cx="9893333" cy="400533"/>
          </a:xfrm>
          <a:prstGeom prst="round2SameRect">
            <a:avLst>
              <a:gd name="adj1" fmla="val 16667"/>
              <a:gd name="adj2" fmla="val 0"/>
            </a:avLst>
          </a:prstGeom>
          <a:solidFill>
            <a:srgbClr val="E4E6E7"/>
          </a:solidFill>
          <a:ln>
            <a:noFill/>
          </a:ln>
        </p:spPr>
        <p:txBody>
          <a:bodyPr lIns="162519" tIns="162519" rIns="162519" bIns="162519" anchor="ctr"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3" name="Shape 1413"/>
          <p:cNvSpPr/>
          <p:nvPr/>
        </p:nvSpPr>
        <p:spPr>
          <a:xfrm>
            <a:off x="937618" y="6101660"/>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4" name="Shape 1414"/>
          <p:cNvSpPr/>
          <p:nvPr/>
        </p:nvSpPr>
        <p:spPr>
          <a:xfrm>
            <a:off x="1243573" y="6101660"/>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5" name="Shape 1415"/>
          <p:cNvSpPr/>
          <p:nvPr/>
        </p:nvSpPr>
        <p:spPr>
          <a:xfrm>
            <a:off x="1549529" y="6101660"/>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6" name="Shape 1416"/>
          <p:cNvSpPr txBox="1">
            <a:spLocks noGrp="1"/>
          </p:cNvSpPr>
          <p:nvPr>
            <p:ph type="body" idx="1"/>
          </p:nvPr>
        </p:nvSpPr>
        <p:spPr>
          <a:xfrm>
            <a:off x="799035" y="7189689"/>
            <a:ext cx="8224533"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Test Docker Container</a:t>
            </a:r>
          </a:p>
          <a:p>
            <a:pPr>
              <a:lnSpc>
                <a:spcPct val="100000"/>
              </a:lnSpc>
              <a:spcBef>
                <a:spcPts val="0"/>
              </a:spcBef>
              <a:spcAft>
                <a:spcPts val="0"/>
              </a:spcAft>
            </a:pPr>
            <a:endParaRPr>
              <a:solidFill>
                <a:srgbClr val="333333"/>
              </a:solidFill>
            </a:endParaRPr>
          </a:p>
          <a:p>
            <a:pPr>
              <a:lnSpc>
                <a:spcPct val="100000"/>
              </a:lnSpc>
              <a:spcBef>
                <a:spcPts val="0"/>
              </a:spcBef>
              <a:spcAft>
                <a:spcPts val="0"/>
              </a:spcAft>
            </a:pPr>
            <a:endParaRPr>
              <a:solidFill>
                <a:srgbClr val="333333"/>
              </a:solidFill>
            </a:endParaRPr>
          </a:p>
          <a:p>
            <a:pPr>
              <a:lnSpc>
                <a:spcPct val="100000"/>
              </a:lnSpc>
              <a:spcBef>
                <a:spcPts val="0"/>
              </a:spcBef>
              <a:spcAft>
                <a:spcPts val="0"/>
              </a:spcAft>
            </a:pPr>
            <a:endParaRPr>
              <a:solidFill>
                <a:srgbClr val="333333"/>
              </a:solidFill>
            </a:endParaRPr>
          </a:p>
          <a:p>
            <a:pPr>
              <a:lnSpc>
                <a:spcPct val="100000"/>
              </a:lnSpc>
              <a:spcBef>
                <a:spcPts val="0"/>
              </a:spcBef>
              <a:spcAft>
                <a:spcPts val="0"/>
              </a:spcAft>
            </a:pPr>
            <a:endParaRPr>
              <a:solidFill>
                <a:srgbClr val="333333"/>
              </a:solidFill>
            </a:endParaRPr>
          </a:p>
        </p:txBody>
      </p:sp>
      <p:sp>
        <p:nvSpPr>
          <p:cNvPr id="1417" name="Shape 1417"/>
          <p:cNvSpPr/>
          <p:nvPr/>
        </p:nvSpPr>
        <p:spPr>
          <a:xfrm>
            <a:off x="799088" y="8113824"/>
            <a:ext cx="9893333" cy="689067"/>
          </a:xfrm>
          <a:prstGeom prst="roundRect">
            <a:avLst>
              <a:gd name="adj" fmla="val 9259"/>
            </a:avLst>
          </a:prstGeom>
          <a:solidFill>
            <a:srgbClr val="3E4346"/>
          </a:solidFill>
          <a:ln>
            <a:noFill/>
          </a:ln>
        </p:spPr>
        <p:txBody>
          <a:bodyPr lIns="162519" tIns="162519" rIns="162519" bIns="162519" anchor="t" anchorCtr="0">
            <a:noAutofit/>
          </a:bodyPr>
          <a:lstStyle/>
          <a:p>
            <a:pPr defTabSz="1625529" fontAlgn="auto">
              <a:spcBef>
                <a:spcPts val="0"/>
              </a:spcBef>
              <a:spcAft>
                <a:spcPts val="0"/>
              </a:spcAft>
            </a:pPr>
            <a:r>
              <a:rPr lang="en-US" sz="2000" kern="0">
                <a:solidFill>
                  <a:srgbClr val="FFFFFF"/>
                </a:solidFill>
                <a:latin typeface="Consolas"/>
                <a:ea typeface="Consolas"/>
                <a:cs typeface="Consolas"/>
                <a:sym typeface="Consolas"/>
              </a:rPr>
              <a:t> &gt; inspec </a:t>
            </a:r>
            <a:r>
              <a:rPr lang="en-US" sz="2000" b="1" kern="0">
                <a:solidFill>
                  <a:srgbClr val="FFFFFF"/>
                </a:solidFill>
                <a:latin typeface="Consolas"/>
                <a:ea typeface="Consolas"/>
                <a:cs typeface="Consolas"/>
                <a:sym typeface="Consolas"/>
              </a:rPr>
              <a:t>exec</a:t>
            </a:r>
            <a:r>
              <a:rPr lang="en-US" sz="2000" kern="0">
                <a:solidFill>
                  <a:srgbClr val="FFFFFF"/>
                </a:solidFill>
                <a:latin typeface="Consolas"/>
                <a:ea typeface="Consolas"/>
                <a:cs typeface="Consolas"/>
                <a:sym typeface="Consolas"/>
              </a:rPr>
              <a:t> test.rb -t docker://5cc8837bb6a8</a:t>
            </a:r>
          </a:p>
        </p:txBody>
      </p:sp>
      <p:sp>
        <p:nvSpPr>
          <p:cNvPr id="1418" name="Shape 1418"/>
          <p:cNvSpPr/>
          <p:nvPr/>
        </p:nvSpPr>
        <p:spPr>
          <a:xfrm>
            <a:off x="799088" y="7797760"/>
            <a:ext cx="9893333" cy="400533"/>
          </a:xfrm>
          <a:prstGeom prst="round2SameRect">
            <a:avLst>
              <a:gd name="adj1" fmla="val 16667"/>
              <a:gd name="adj2" fmla="val 0"/>
            </a:avLst>
          </a:prstGeom>
          <a:solidFill>
            <a:srgbClr val="E4E6E7"/>
          </a:solidFill>
          <a:ln>
            <a:noFill/>
          </a:ln>
        </p:spPr>
        <p:txBody>
          <a:bodyPr lIns="162519" tIns="162519" rIns="162519" bIns="162519" anchor="ctr"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9" name="Shape 1419"/>
          <p:cNvSpPr/>
          <p:nvPr/>
        </p:nvSpPr>
        <p:spPr>
          <a:xfrm>
            <a:off x="937618" y="7899616"/>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20" name="Shape 1420"/>
          <p:cNvSpPr/>
          <p:nvPr/>
        </p:nvSpPr>
        <p:spPr>
          <a:xfrm>
            <a:off x="1243573" y="7899616"/>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21" name="Shape 1421"/>
          <p:cNvSpPr/>
          <p:nvPr/>
        </p:nvSpPr>
        <p:spPr>
          <a:xfrm>
            <a:off x="1549529" y="7899616"/>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22" name="Shape 1422"/>
          <p:cNvSpPr txBox="1">
            <a:spLocks noGrp="1"/>
          </p:cNvSpPr>
          <p:nvPr>
            <p:ph type="body" idx="1"/>
          </p:nvPr>
        </p:nvSpPr>
        <p:spPr>
          <a:xfrm>
            <a:off x="799070" y="5357689"/>
            <a:ext cx="7459200"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Test a machine remotely via WinRM</a:t>
            </a:r>
          </a:p>
        </p:txBody>
      </p:sp>
      <p:sp>
        <p:nvSpPr>
          <p:cNvPr id="1423" name="Shape 1423"/>
          <p:cNvSpPr txBox="1">
            <a:spLocks noGrp="1"/>
          </p:cNvSpPr>
          <p:nvPr>
            <p:ph type="title"/>
          </p:nvPr>
        </p:nvSpPr>
        <p:spPr>
          <a:xfrm>
            <a:off x="10901067" y="4167067"/>
            <a:ext cx="4740800" cy="1005333"/>
          </a:xfrm>
          <a:prstGeom prst="rect">
            <a:avLst/>
          </a:prstGeom>
          <a:noFill/>
          <a:ln>
            <a:noFill/>
          </a:ln>
        </p:spPr>
        <p:txBody>
          <a:bodyPr lIns="121812" tIns="121812" rIns="121812" bIns="121812" anchor="ctr" anchorCtr="0">
            <a:noAutofit/>
          </a:bodyPr>
          <a:lstStyle/>
          <a:p>
            <a:pPr>
              <a:buClr>
                <a:schemeClr val="accent1"/>
              </a:buClr>
              <a:buSzPct val="25000"/>
            </a:pPr>
            <a:r>
              <a:rPr lang="en-US" sz="2800">
                <a:solidFill>
                  <a:schemeClr val="accent1"/>
                </a:solidFill>
              </a:rPr>
              <a:t>No ruby/agent on the node</a:t>
            </a:r>
          </a:p>
        </p:txBody>
      </p:sp>
      <p:sp>
        <p:nvSpPr>
          <p:cNvPr id="1424" name="Shape 1424"/>
          <p:cNvSpPr txBox="1">
            <a:spLocks noGrp="1"/>
          </p:cNvSpPr>
          <p:nvPr>
            <p:ph type="title"/>
          </p:nvPr>
        </p:nvSpPr>
        <p:spPr>
          <a:xfrm>
            <a:off x="10901067" y="5999822"/>
            <a:ext cx="4740800" cy="1005333"/>
          </a:xfrm>
          <a:prstGeom prst="rect">
            <a:avLst/>
          </a:prstGeom>
          <a:noFill/>
          <a:ln>
            <a:noFill/>
          </a:ln>
        </p:spPr>
        <p:txBody>
          <a:bodyPr lIns="121812" tIns="121812" rIns="121812" bIns="121812" anchor="ctr" anchorCtr="0">
            <a:noAutofit/>
          </a:bodyPr>
          <a:lstStyle/>
          <a:p>
            <a:pPr indent="-124167">
              <a:buClr>
                <a:schemeClr val="dk2"/>
              </a:buClr>
              <a:buSzPct val="68750"/>
            </a:pPr>
            <a:r>
              <a:rPr lang="en-US" sz="2800">
                <a:solidFill>
                  <a:schemeClr val="accent1"/>
                </a:solidFill>
              </a:rPr>
              <a:t>No ruby/agent on the node</a:t>
            </a:r>
          </a:p>
        </p:txBody>
      </p:sp>
      <p:sp>
        <p:nvSpPr>
          <p:cNvPr id="1425" name="Shape 1425"/>
          <p:cNvSpPr txBox="1">
            <a:spLocks noGrp="1"/>
          </p:cNvSpPr>
          <p:nvPr>
            <p:ph type="title"/>
          </p:nvPr>
        </p:nvSpPr>
        <p:spPr>
          <a:xfrm>
            <a:off x="10901067" y="7797778"/>
            <a:ext cx="4740800" cy="1005333"/>
          </a:xfrm>
          <a:prstGeom prst="rect">
            <a:avLst/>
          </a:prstGeom>
          <a:noFill/>
          <a:ln>
            <a:noFill/>
          </a:ln>
        </p:spPr>
        <p:txBody>
          <a:bodyPr lIns="121812" tIns="121812" rIns="121812" bIns="121812" anchor="ctr" anchorCtr="0">
            <a:noAutofit/>
          </a:bodyPr>
          <a:lstStyle/>
          <a:p>
            <a:pPr indent="-124167">
              <a:buClr>
                <a:schemeClr val="dk2"/>
              </a:buClr>
              <a:buSzPct val="68750"/>
            </a:pPr>
            <a:r>
              <a:rPr lang="en-US" sz="2800">
                <a:solidFill>
                  <a:schemeClr val="accent1"/>
                </a:solidFill>
              </a:rPr>
              <a:t>no SSH/agent in the container</a:t>
            </a:r>
          </a:p>
        </p:txBody>
      </p:sp>
    </p:spTree>
    <p:extLst>
      <p:ext uri="{BB962C8B-B14F-4D97-AF65-F5344CB8AC3E}">
        <p14:creationId xmlns:p14="http://schemas.microsoft.com/office/powerpoint/2010/main" val="226975575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r>
              <a:rPr lang="mr-IN" dirty="0"/>
              <a:t> SSH Configuration                                                                                                           </a:t>
            </a:r>
          </a:p>
          <a:p>
            <a:r>
              <a:rPr lang="mr-IN" dirty="0"/>
              <a:t>     ∅  Protocol should cmp == 2                                                                                              </a:t>
            </a:r>
          </a:p>
          <a:p>
            <a:r>
              <a:rPr lang="mr-IN" dirty="0"/>
              <a:t>                                                                                                                              </a:t>
            </a:r>
          </a:p>
          <a:p>
            <a:r>
              <a:rPr lang="mr-IN" dirty="0"/>
              <a:t>     expected: 2                                                                                                              </a:t>
            </a:r>
          </a:p>
          <a:p>
            <a:r>
              <a:rPr lang="mr-IN" dirty="0"/>
              <a:t>          got:                                                                                                                </a:t>
            </a:r>
          </a:p>
          <a:p>
            <a:r>
              <a:rPr lang="mr-IN" dirty="0"/>
              <a:t>                                                                                                                              </a:t>
            </a:r>
          </a:p>
          <a:p>
            <a:r>
              <a:rPr lang="mr-IN" dirty="0"/>
              <a:t>     (compared using `cmp` matcher)                                                                                           </a:t>
            </a:r>
          </a:p>
          <a:p>
            <a:r>
              <a:rPr lang="mr-IN" dirty="0"/>
              <a:t>                                                                                                                              </a:t>
            </a:r>
          </a:p>
          <a:p>
            <a:r>
              <a:rPr lang="mr-IN" dirty="0"/>
              <a:t>                                                                                                                              </a:t>
            </a:r>
          </a:p>
          <a:p>
            <a:r>
              <a:rPr lang="mr-IN" dirty="0"/>
              <a:t>Test Summary: 0 successful, 1 failures, 0 skipped</a:t>
            </a:r>
            <a:endParaRPr lang="en-US" dirty="0"/>
          </a:p>
        </p:txBody>
      </p:sp>
      <p:sp>
        <p:nvSpPr>
          <p:cNvPr id="3" name="Text Placeholder 2"/>
          <p:cNvSpPr>
            <a:spLocks noGrp="1"/>
          </p:cNvSpPr>
          <p:nvPr>
            <p:ph type="body" sz="quarter" idx="11"/>
          </p:nvPr>
        </p:nvSpPr>
        <p:spPr/>
        <p:txBody>
          <a:bodyPr/>
          <a:lstStyle/>
          <a:p>
            <a:r>
              <a:rPr lang="en-US" sz="1700" dirty="0"/>
              <a:t>$ </a:t>
            </a:r>
            <a:r>
              <a:rPr lang="en-US" sz="1700" dirty="0" err="1"/>
              <a:t>inspec</a:t>
            </a:r>
            <a:r>
              <a:rPr lang="en-US" sz="1700" dirty="0"/>
              <a:t> exec </a:t>
            </a:r>
            <a:r>
              <a:rPr lang="en-US" sz="1700" dirty="0" err="1"/>
              <a:t>ssh</a:t>
            </a:r>
            <a:r>
              <a:rPr lang="en-US" sz="1700" dirty="0"/>
              <a:t> -t </a:t>
            </a:r>
            <a:r>
              <a:rPr lang="en-US" sz="1700" dirty="0" err="1"/>
              <a:t>ssh</a:t>
            </a:r>
            <a:r>
              <a:rPr lang="en-US" sz="1700" dirty="0"/>
              <a:t>://ec2-35-156-226-39.eu-central-1.compute.amazonaws.com --user=chef --password=chef </a:t>
            </a:r>
          </a:p>
        </p:txBody>
      </p:sp>
      <p:sp>
        <p:nvSpPr>
          <p:cNvPr id="5" name="Title 4"/>
          <p:cNvSpPr>
            <a:spLocks noGrp="1"/>
          </p:cNvSpPr>
          <p:nvPr>
            <p:ph type="title"/>
          </p:nvPr>
        </p:nvSpPr>
        <p:spPr/>
        <p:txBody>
          <a:bodyPr/>
          <a:lstStyle/>
          <a:p>
            <a:r>
              <a:rPr lang="en-US" dirty="0" smtClean="0"/>
              <a:t>Execute the control</a:t>
            </a:r>
            <a:endParaRPr lang="en-US" dirty="0"/>
          </a:p>
        </p:txBody>
      </p:sp>
    </p:spTree>
    <p:extLst>
      <p:ext uri="{BB962C8B-B14F-4D97-AF65-F5344CB8AC3E}">
        <p14:creationId xmlns:p14="http://schemas.microsoft.com/office/powerpoint/2010/main" val="272084016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5400" dirty="0" smtClean="0"/>
              <a:t>Execute profile on a remote machine</a:t>
            </a:r>
            <a:endParaRPr lang="en-US" sz="5400" dirty="0"/>
          </a:p>
        </p:txBody>
      </p:sp>
      <p:sp>
        <p:nvSpPr>
          <p:cNvPr id="3" name="Subtitle 2"/>
          <p:cNvSpPr>
            <a:spLocks noGrp="1"/>
          </p:cNvSpPr>
          <p:nvPr>
            <p:ph type="subTitle" idx="1"/>
          </p:nvPr>
        </p:nvSpPr>
        <p:spPr/>
        <p:txBody>
          <a:bodyPr/>
          <a:lstStyle/>
          <a:p>
            <a:pPr>
              <a:buFont typeface="Wingdings" charset="2"/>
              <a:buChar char="ü"/>
            </a:pPr>
            <a:r>
              <a:rPr lang="en-US" dirty="0" smtClean="0"/>
              <a:t>Execute your </a:t>
            </a:r>
            <a:r>
              <a:rPr lang="en-US" dirty="0" err="1" smtClean="0"/>
              <a:t>ssh</a:t>
            </a:r>
            <a:r>
              <a:rPr lang="en-US" dirty="0" smtClean="0"/>
              <a:t> profile against the instructor’s machine</a:t>
            </a:r>
            <a:endParaRPr lang="en-US" dirty="0"/>
          </a:p>
        </p:txBody>
      </p:sp>
    </p:spTree>
    <p:extLst>
      <p:ext uri="{BB962C8B-B14F-4D97-AF65-F5344CB8AC3E}">
        <p14:creationId xmlns:p14="http://schemas.microsoft.com/office/powerpoint/2010/main" val="33073942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Enrich our profile</a:t>
            </a:r>
            <a:endParaRPr lang="en-US" dirty="0"/>
          </a:p>
        </p:txBody>
      </p:sp>
      <p:sp>
        <p:nvSpPr>
          <p:cNvPr id="3" name="Subtitle 2"/>
          <p:cNvSpPr>
            <a:spLocks noGrp="1"/>
          </p:cNvSpPr>
          <p:nvPr>
            <p:ph type="subTitle" idx="1"/>
          </p:nvPr>
        </p:nvSpPr>
        <p:spPr/>
        <p:txBody>
          <a:bodyPr/>
          <a:lstStyle/>
          <a:p>
            <a:r>
              <a:rPr lang="en-US" dirty="0" smtClean="0"/>
              <a:t>Add additional metadata to our control</a:t>
            </a:r>
          </a:p>
          <a:p>
            <a:endParaRPr lang="en-US" dirty="0"/>
          </a:p>
        </p:txBody>
      </p:sp>
    </p:spTree>
    <p:extLst>
      <p:ext uri="{BB962C8B-B14F-4D97-AF65-F5344CB8AC3E}">
        <p14:creationId xmlns:p14="http://schemas.microsoft.com/office/powerpoint/2010/main" val="49298365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Compliance Mandate</a:t>
            </a:r>
            <a:endParaRPr lang="en-US" dirty="0"/>
          </a:p>
        </p:txBody>
      </p:sp>
      <p:pic>
        <p:nvPicPr>
          <p:cNvPr id="12" name="Picture 11" descr="CIS_Red_Hat_Enterprise_Linux_7_Benchmark_v2_1_0_pdf.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64330" y="1271986"/>
            <a:ext cx="7927340" cy="6600028"/>
          </a:xfrm>
          <a:prstGeom prst="rect">
            <a:avLst/>
          </a:prstGeom>
        </p:spPr>
      </p:pic>
      <p:pic>
        <p:nvPicPr>
          <p:cNvPr id="14" name="Picture 13" descr="CIS_Red_Hat_Enterprise_Linux_7_Benchmark_v2_1_0_pdf.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01422" y="8275878"/>
            <a:ext cx="5453156" cy="868122"/>
          </a:xfrm>
          <a:prstGeom prst="rect">
            <a:avLst/>
          </a:prstGeom>
        </p:spPr>
      </p:pic>
      <p:pic>
        <p:nvPicPr>
          <p:cNvPr id="15" name="Picture 14" descr="CIS_Red_Hat_Enterprise_Linux_7_Benchmark_v2_1_0_pdf.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397442" y="239432"/>
            <a:ext cx="3683000" cy="1104900"/>
          </a:xfrm>
          <a:prstGeom prst="rect">
            <a:avLst/>
          </a:prstGeom>
        </p:spPr>
      </p:pic>
    </p:spTree>
    <p:extLst>
      <p:ext uri="{BB962C8B-B14F-4D97-AF65-F5344CB8AC3E}">
        <p14:creationId xmlns:p14="http://schemas.microsoft.com/office/powerpoint/2010/main" val="3488280156"/>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Server Control</a:t>
            </a:r>
            <a:endParaRPr lang="en-US" dirty="0"/>
          </a:p>
        </p:txBody>
      </p:sp>
      <p:sp>
        <p:nvSpPr>
          <p:cNvPr id="5" name="Content Placeholder 4"/>
          <p:cNvSpPr>
            <a:spLocks noGrp="1"/>
          </p:cNvSpPr>
          <p:nvPr>
            <p:ph sz="quarter" idx="10"/>
          </p:nvPr>
        </p:nvSpPr>
        <p:spPr/>
        <p:txBody>
          <a:bodyPr/>
          <a:lstStyle/>
          <a:p>
            <a:r>
              <a:rPr lang="en-US" dirty="0">
                <a:solidFill>
                  <a:srgbClr val="000000"/>
                </a:solidFill>
              </a:rPr>
              <a:t>describe </a:t>
            </a:r>
            <a:r>
              <a:rPr lang="en-US" dirty="0" err="1">
                <a:solidFill>
                  <a:srgbClr val="000000"/>
                </a:solidFill>
              </a:rPr>
              <a:t>sshd_config</a:t>
            </a:r>
            <a:r>
              <a:rPr lang="en-US" dirty="0">
                <a:solidFill>
                  <a:srgbClr val="000000"/>
                </a:solidFill>
              </a:rPr>
              <a:t> </a:t>
            </a:r>
            <a:r>
              <a:rPr lang="en-US" b="1" dirty="0">
                <a:solidFill>
                  <a:srgbClr val="204A87"/>
                </a:solidFill>
              </a:rPr>
              <a:t>do</a:t>
            </a:r>
          </a:p>
          <a:p>
            <a:r>
              <a:rPr lang="en-US" dirty="0"/>
              <a:t>  </a:t>
            </a:r>
            <a:r>
              <a:rPr lang="en-US" dirty="0">
                <a:solidFill>
                  <a:srgbClr val="000000"/>
                </a:solidFill>
              </a:rPr>
              <a:t>its</a:t>
            </a:r>
            <a:r>
              <a:rPr lang="en-US" b="1" dirty="0">
                <a:solidFill>
                  <a:srgbClr val="000000"/>
                </a:solidFill>
              </a:rPr>
              <a:t>(</a:t>
            </a:r>
            <a:r>
              <a:rPr lang="en-US" b="1" dirty="0">
                <a:solidFill>
                  <a:srgbClr val="4E9A06"/>
                </a:solidFill>
              </a:rPr>
              <a:t>'Protocol'</a:t>
            </a:r>
            <a:r>
              <a:rPr lang="en-US" b="1" dirty="0">
                <a:solidFill>
                  <a:srgbClr val="000000"/>
                </a:solidFill>
              </a:rPr>
              <a:t>) { should </a:t>
            </a:r>
            <a:r>
              <a:rPr lang="en-US" b="1" dirty="0" err="1">
                <a:solidFill>
                  <a:srgbClr val="000000"/>
                </a:solidFill>
              </a:rPr>
              <a:t>cmp</a:t>
            </a:r>
            <a:r>
              <a:rPr lang="en-US" b="1" dirty="0">
                <a:solidFill>
                  <a:srgbClr val="000000"/>
                </a:solidFill>
              </a:rPr>
              <a:t> </a:t>
            </a:r>
            <a:r>
              <a:rPr lang="en-US" b="1" dirty="0">
                <a:solidFill>
                  <a:srgbClr val="0000CF"/>
                </a:solidFill>
              </a:rPr>
              <a:t>2 </a:t>
            </a:r>
            <a:r>
              <a:rPr lang="en-US" b="1" dirty="0">
                <a:solidFill>
                  <a:srgbClr val="000000"/>
                </a:solidFill>
              </a:rPr>
              <a:t>}</a:t>
            </a:r>
          </a:p>
          <a:p>
            <a:r>
              <a:rPr lang="en-US" b="1" dirty="0">
                <a:solidFill>
                  <a:srgbClr val="204A87"/>
                </a:solidFill>
              </a:rPr>
              <a:t>end</a:t>
            </a:r>
          </a:p>
          <a:p>
            <a:endParaRPr lang="en-US" dirty="0"/>
          </a:p>
        </p:txBody>
      </p:sp>
      <p:sp>
        <p:nvSpPr>
          <p:cNvPr id="6" name="Text Placeholder 5"/>
          <p:cNvSpPr>
            <a:spLocks noGrp="1"/>
          </p:cNvSpPr>
          <p:nvPr>
            <p:ph type="body" sz="quarter" idx="11"/>
          </p:nvPr>
        </p:nvSpPr>
        <p:spPr/>
        <p:txBody>
          <a:bodyPr/>
          <a:lstStyle/>
          <a:p>
            <a:r>
              <a:rPr lang="en-US" dirty="0" smtClean="0"/>
              <a:t>/home/</a:t>
            </a:r>
            <a:r>
              <a:rPr lang="en-US" dirty="0" err="1" smtClean="0"/>
              <a:t>ssh</a:t>
            </a:r>
            <a:r>
              <a:rPr lang="en-US" dirty="0" smtClean="0"/>
              <a:t>/controls/</a:t>
            </a:r>
            <a:r>
              <a:rPr lang="en-US" dirty="0" err="1" smtClean="0"/>
              <a:t>server.rb</a:t>
            </a:r>
            <a:endParaRPr lang="en-US" dirty="0"/>
          </a:p>
        </p:txBody>
      </p:sp>
    </p:spTree>
    <p:extLst>
      <p:ext uri="{BB962C8B-B14F-4D97-AF65-F5344CB8AC3E}">
        <p14:creationId xmlns:p14="http://schemas.microsoft.com/office/powerpoint/2010/main" val="226632887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Enriched Server Control</a:t>
            </a:r>
            <a:endParaRPr lang="en-US" dirty="0"/>
          </a:p>
        </p:txBody>
      </p:sp>
      <p:sp>
        <p:nvSpPr>
          <p:cNvPr id="5" name="Content Placeholder 4"/>
          <p:cNvSpPr>
            <a:spLocks noGrp="1"/>
          </p:cNvSpPr>
          <p:nvPr>
            <p:ph sz="quarter" idx="10"/>
          </p:nvPr>
        </p:nvSpPr>
        <p:spPr/>
        <p:txBody>
          <a:bodyPr>
            <a:noAutofit/>
          </a:bodyPr>
          <a:lstStyle/>
          <a:p>
            <a:r>
              <a:rPr lang="tr-TR" sz="1200" dirty="0" err="1">
                <a:solidFill>
                  <a:srgbClr val="000000"/>
                </a:solidFill>
              </a:rPr>
              <a:t>control</a:t>
            </a:r>
            <a:r>
              <a:rPr lang="tr-TR" sz="1200" dirty="0">
                <a:solidFill>
                  <a:srgbClr val="000000"/>
                </a:solidFill>
              </a:rPr>
              <a:t> </a:t>
            </a:r>
            <a:r>
              <a:rPr lang="tr-TR" sz="1200" dirty="0">
                <a:solidFill>
                  <a:srgbClr val="4E9A06"/>
                </a:solidFill>
              </a:rPr>
              <a:t>'5.2.2' </a:t>
            </a:r>
            <a:r>
              <a:rPr lang="tr-TR" sz="1200" b="1" dirty="0">
                <a:solidFill>
                  <a:srgbClr val="204A87"/>
                </a:solidFill>
              </a:rPr>
              <a:t>do</a:t>
            </a:r>
          </a:p>
          <a:p>
            <a:r>
              <a:rPr lang="mr-IN" sz="1200" dirty="0"/>
              <a:t>    </a:t>
            </a:r>
            <a:r>
              <a:rPr lang="mr-IN" sz="1200" dirty="0">
                <a:solidFill>
                  <a:srgbClr val="000000"/>
                </a:solidFill>
              </a:rPr>
              <a:t>impact </a:t>
            </a:r>
            <a:r>
              <a:rPr lang="mr-IN" sz="1200" b="1" dirty="0">
                <a:solidFill>
                  <a:srgbClr val="0000CF"/>
                </a:solidFill>
              </a:rPr>
              <a:t>1</a:t>
            </a:r>
            <a:r>
              <a:rPr lang="mr-IN" sz="1200" b="1" dirty="0">
                <a:solidFill>
                  <a:srgbClr val="CE5C00"/>
                </a:solidFill>
              </a:rPr>
              <a:t>.</a:t>
            </a:r>
            <a:r>
              <a:rPr lang="mr-IN" sz="1200" b="1" dirty="0">
                <a:solidFill>
                  <a:srgbClr val="0000CF"/>
                </a:solidFill>
              </a:rPr>
              <a:t>0</a:t>
            </a:r>
          </a:p>
          <a:p>
            <a:r>
              <a:rPr lang="mr-IN" sz="1200" dirty="0"/>
              <a:t>    </a:t>
            </a:r>
          </a:p>
          <a:p>
            <a:r>
              <a:rPr lang="en-US" sz="1200" dirty="0"/>
              <a:t>    </a:t>
            </a:r>
            <a:r>
              <a:rPr lang="en-US" sz="1200" dirty="0">
                <a:solidFill>
                  <a:srgbClr val="000000"/>
                </a:solidFill>
              </a:rPr>
              <a:t>title </a:t>
            </a:r>
            <a:r>
              <a:rPr lang="en-US" sz="1200" dirty="0">
                <a:solidFill>
                  <a:srgbClr val="4E9A06"/>
                </a:solidFill>
              </a:rPr>
              <a:t>'Ensure SSH Protocol is set to 2'</a:t>
            </a:r>
          </a:p>
          <a:p>
            <a:r>
              <a:rPr lang="mr-IN" sz="1200" dirty="0"/>
              <a:t>    </a:t>
            </a:r>
          </a:p>
          <a:p>
            <a:r>
              <a:rPr lang="mr-IN" sz="1200" dirty="0"/>
              <a:t>    </a:t>
            </a:r>
            <a:r>
              <a:rPr lang="mr-IN" sz="1200" dirty="0">
                <a:solidFill>
                  <a:srgbClr val="000000"/>
                </a:solidFill>
              </a:rPr>
              <a:t>desc </a:t>
            </a:r>
            <a:r>
              <a:rPr lang="mr-IN" sz="1200" b="1" dirty="0">
                <a:solidFill>
                  <a:srgbClr val="CE5C00"/>
                </a:solidFill>
              </a:rPr>
              <a:t>&lt;&lt;-</a:t>
            </a:r>
            <a:r>
              <a:rPr lang="mr-IN" sz="1200" b="1" dirty="0">
                <a:solidFill>
                  <a:srgbClr val="000000"/>
                </a:solidFill>
              </a:rPr>
              <a:t>EOF</a:t>
            </a:r>
          </a:p>
          <a:p>
            <a:r>
              <a:rPr lang="en-US" sz="1200" dirty="0">
                <a:solidFill>
                  <a:srgbClr val="4E9A06"/>
                </a:solidFill>
              </a:rPr>
              <a:t>      SSH supports two different and incompatible protocols: SSH1 and SSH2. </a:t>
            </a:r>
          </a:p>
          <a:p>
            <a:r>
              <a:rPr lang="en-US" sz="1200" dirty="0">
                <a:solidFill>
                  <a:srgbClr val="4E9A06"/>
                </a:solidFill>
              </a:rPr>
              <a:t>      SSH1 was the original protocol and was subject to security issues. </a:t>
            </a:r>
          </a:p>
          <a:p>
            <a:r>
              <a:rPr lang="en-US" sz="1200" dirty="0">
                <a:solidFill>
                  <a:srgbClr val="4E9A06"/>
                </a:solidFill>
              </a:rPr>
              <a:t>      SSH2 is more advanced and secure.</a:t>
            </a:r>
          </a:p>
          <a:p>
            <a:r>
              <a:rPr lang="mr-IN" sz="1200" dirty="0">
                <a:solidFill>
                  <a:srgbClr val="4E9A06"/>
                </a:solidFill>
              </a:rPr>
              <a:t>      </a:t>
            </a:r>
          </a:p>
          <a:p>
            <a:r>
              <a:rPr lang="en-US" sz="1200" dirty="0">
                <a:solidFill>
                  <a:srgbClr val="4E9A06"/>
                </a:solidFill>
              </a:rPr>
              <a:t>      SSH v1 suffers from insecurities that do not affect SSH v2.</a:t>
            </a:r>
          </a:p>
          <a:p>
            <a:r>
              <a:rPr lang="mr-IN" sz="1200" dirty="0">
                <a:solidFill>
                  <a:srgbClr val="000000"/>
                </a:solidFill>
              </a:rPr>
              <a:t>    EOF</a:t>
            </a:r>
          </a:p>
          <a:p>
            <a:r>
              <a:rPr lang="mr-IN" sz="1200" dirty="0"/>
              <a:t>    </a:t>
            </a:r>
          </a:p>
          <a:p>
            <a:r>
              <a:rPr lang="en-US" sz="1200" dirty="0"/>
              <a:t>    </a:t>
            </a:r>
            <a:r>
              <a:rPr lang="en-US" sz="1200" dirty="0">
                <a:solidFill>
                  <a:srgbClr val="000000"/>
                </a:solidFill>
              </a:rPr>
              <a:t>tag </a:t>
            </a:r>
            <a:r>
              <a:rPr lang="en-US" sz="1200" dirty="0">
                <a:solidFill>
                  <a:srgbClr val="4E9A06"/>
                </a:solidFill>
              </a:rPr>
              <a:t>'</a:t>
            </a:r>
            <a:r>
              <a:rPr lang="en-US" sz="1200" dirty="0" err="1">
                <a:solidFill>
                  <a:srgbClr val="4E9A06"/>
                </a:solidFill>
              </a:rPr>
              <a:t>ssh</a:t>
            </a:r>
            <a:r>
              <a:rPr lang="en-US" sz="1200" dirty="0">
                <a:solidFill>
                  <a:srgbClr val="4E9A06"/>
                </a:solidFill>
              </a:rPr>
              <a:t>'</a:t>
            </a:r>
            <a:r>
              <a:rPr lang="en-US" sz="1200" b="1" dirty="0">
                <a:solidFill>
                  <a:srgbClr val="000000"/>
                </a:solidFill>
              </a:rPr>
              <a:t>, </a:t>
            </a:r>
            <a:r>
              <a:rPr lang="en-US" sz="1200" b="1" dirty="0">
                <a:solidFill>
                  <a:srgbClr val="4E9A06"/>
                </a:solidFill>
              </a:rPr>
              <a:t>'</a:t>
            </a:r>
            <a:r>
              <a:rPr lang="en-US" sz="1200" b="1" dirty="0" err="1">
                <a:solidFill>
                  <a:srgbClr val="4E9A06"/>
                </a:solidFill>
              </a:rPr>
              <a:t>sshd</a:t>
            </a:r>
            <a:r>
              <a:rPr lang="en-US" sz="1200" b="1" dirty="0">
                <a:solidFill>
                  <a:srgbClr val="4E9A06"/>
                </a:solidFill>
              </a:rPr>
              <a:t>'</a:t>
            </a:r>
            <a:r>
              <a:rPr lang="en-US" sz="1200" b="1" dirty="0">
                <a:solidFill>
                  <a:srgbClr val="000000"/>
                </a:solidFill>
              </a:rPr>
              <a:t>, </a:t>
            </a:r>
            <a:r>
              <a:rPr lang="en-US" sz="1200" b="1" dirty="0">
                <a:solidFill>
                  <a:srgbClr val="4E9A06"/>
                </a:solidFill>
              </a:rPr>
              <a:t>'server'</a:t>
            </a:r>
            <a:r>
              <a:rPr lang="en-US" sz="1200" b="1" dirty="0">
                <a:solidFill>
                  <a:srgbClr val="000000"/>
                </a:solidFill>
              </a:rPr>
              <a:t>, </a:t>
            </a:r>
            <a:r>
              <a:rPr lang="en-US" sz="1200" b="1" dirty="0">
                <a:solidFill>
                  <a:srgbClr val="4E9A06"/>
                </a:solidFill>
              </a:rPr>
              <a:t>'workstation'</a:t>
            </a:r>
          </a:p>
          <a:p>
            <a:r>
              <a:rPr lang="mr-IN" sz="1200" dirty="0"/>
              <a:t>    </a:t>
            </a:r>
          </a:p>
          <a:p>
            <a:r>
              <a:rPr lang="en-US" sz="1200" dirty="0"/>
              <a:t>    </a:t>
            </a:r>
            <a:r>
              <a:rPr lang="en-US" sz="1200" dirty="0">
                <a:solidFill>
                  <a:srgbClr val="000000"/>
                </a:solidFill>
              </a:rPr>
              <a:t>ref </a:t>
            </a:r>
            <a:r>
              <a:rPr lang="en-US" sz="1200" dirty="0">
                <a:solidFill>
                  <a:srgbClr val="4E9A06"/>
                </a:solidFill>
              </a:rPr>
              <a:t>'SSH Protocol'</a:t>
            </a:r>
            <a:r>
              <a:rPr lang="en-US" sz="1200" b="1" dirty="0">
                <a:solidFill>
                  <a:srgbClr val="000000"/>
                </a:solidFill>
              </a:rPr>
              <a:t>, </a:t>
            </a:r>
            <a:r>
              <a:rPr lang="en-US" sz="1200" b="1" dirty="0" err="1">
                <a:solidFill>
                  <a:srgbClr val="4E9A06"/>
                </a:solidFill>
              </a:rPr>
              <a:t>url</a:t>
            </a:r>
            <a:r>
              <a:rPr lang="en-US" sz="1200" b="1" dirty="0">
                <a:solidFill>
                  <a:srgbClr val="000000"/>
                </a:solidFill>
              </a:rPr>
              <a:t>: </a:t>
            </a:r>
            <a:r>
              <a:rPr lang="en-US" sz="1200" b="1" dirty="0">
                <a:solidFill>
                  <a:srgbClr val="4E9A06"/>
                </a:solidFill>
              </a:rPr>
              <a:t>'https://</a:t>
            </a:r>
            <a:r>
              <a:rPr lang="en-US" sz="1200" b="1" dirty="0" err="1">
                <a:solidFill>
                  <a:srgbClr val="4E9A06"/>
                </a:solidFill>
              </a:rPr>
              <a:t>access.redhat.com</a:t>
            </a:r>
            <a:r>
              <a:rPr lang="en-US" sz="1200" b="1" dirty="0">
                <a:solidFill>
                  <a:srgbClr val="4E9A06"/>
                </a:solidFill>
              </a:rPr>
              <a:t>/documentation/en-US/</a:t>
            </a:r>
            <a:r>
              <a:rPr lang="en-US" sz="1200" b="1" dirty="0" err="1">
                <a:solidFill>
                  <a:srgbClr val="4E9A06"/>
                </a:solidFill>
              </a:rPr>
              <a:t>Red_Hat_Enterprise_Linux</a:t>
            </a:r>
            <a:r>
              <a:rPr lang="en-US" sz="1200" b="1" dirty="0">
                <a:solidFill>
                  <a:srgbClr val="4E9A06"/>
                </a:solidFill>
              </a:rPr>
              <a:t>/7/html/</a:t>
            </a:r>
            <a:r>
              <a:rPr lang="en-US" sz="1200" b="1" dirty="0" err="1">
                <a:solidFill>
                  <a:srgbClr val="4E9A06"/>
                </a:solidFill>
              </a:rPr>
              <a:t>System_Administrators_Guide</a:t>
            </a:r>
            <a:r>
              <a:rPr lang="en-US" sz="1200" b="1" dirty="0">
                <a:solidFill>
                  <a:srgbClr val="4E9A06"/>
                </a:solidFill>
              </a:rPr>
              <a:t>...'</a:t>
            </a:r>
          </a:p>
          <a:p>
            <a:r>
              <a:rPr lang="mr-IN" sz="1200" dirty="0"/>
              <a:t>    </a:t>
            </a:r>
          </a:p>
          <a:p>
            <a:r>
              <a:rPr lang="en-US" sz="1200" dirty="0"/>
              <a:t>    </a:t>
            </a:r>
            <a:r>
              <a:rPr lang="en-US" sz="1200" dirty="0">
                <a:solidFill>
                  <a:srgbClr val="000000"/>
                </a:solidFill>
              </a:rPr>
              <a:t>describe </a:t>
            </a:r>
            <a:r>
              <a:rPr lang="en-US" sz="1200" dirty="0" err="1">
                <a:solidFill>
                  <a:srgbClr val="000000"/>
                </a:solidFill>
              </a:rPr>
              <a:t>sshd_config</a:t>
            </a:r>
            <a:r>
              <a:rPr lang="en-US" sz="1200" dirty="0">
                <a:solidFill>
                  <a:srgbClr val="000000"/>
                </a:solidFill>
              </a:rPr>
              <a:t> </a:t>
            </a:r>
            <a:r>
              <a:rPr lang="en-US" sz="1200" b="1" dirty="0">
                <a:solidFill>
                  <a:srgbClr val="204A87"/>
                </a:solidFill>
              </a:rPr>
              <a:t>do</a:t>
            </a:r>
          </a:p>
          <a:p>
            <a:r>
              <a:rPr lang="en-US" sz="1200" dirty="0"/>
              <a:t>        </a:t>
            </a:r>
            <a:r>
              <a:rPr lang="en-US" sz="1200" dirty="0">
                <a:solidFill>
                  <a:srgbClr val="000000"/>
                </a:solidFill>
              </a:rPr>
              <a:t>its</a:t>
            </a:r>
            <a:r>
              <a:rPr lang="en-US" sz="1200" b="1" dirty="0">
                <a:solidFill>
                  <a:srgbClr val="000000"/>
                </a:solidFill>
              </a:rPr>
              <a:t>(</a:t>
            </a:r>
            <a:r>
              <a:rPr lang="en-US" sz="1200" b="1" dirty="0">
                <a:solidFill>
                  <a:srgbClr val="4E9A06"/>
                </a:solidFill>
              </a:rPr>
              <a:t>'Protocol'</a:t>
            </a:r>
            <a:r>
              <a:rPr lang="en-US" sz="1200" b="1" dirty="0">
                <a:solidFill>
                  <a:srgbClr val="000000"/>
                </a:solidFill>
              </a:rPr>
              <a:t>) { should </a:t>
            </a:r>
            <a:r>
              <a:rPr lang="en-US" sz="1200" b="1" dirty="0" err="1">
                <a:solidFill>
                  <a:srgbClr val="000000"/>
                </a:solidFill>
              </a:rPr>
              <a:t>cmp</a:t>
            </a:r>
            <a:r>
              <a:rPr lang="en-US" sz="1200" b="1" dirty="0">
                <a:solidFill>
                  <a:srgbClr val="000000"/>
                </a:solidFill>
              </a:rPr>
              <a:t> </a:t>
            </a:r>
            <a:r>
              <a:rPr lang="en-US" sz="1200" b="1" dirty="0">
                <a:solidFill>
                  <a:srgbClr val="0000CF"/>
                </a:solidFill>
              </a:rPr>
              <a:t>2 </a:t>
            </a:r>
            <a:r>
              <a:rPr lang="en-US" sz="1200" b="1" dirty="0">
                <a:solidFill>
                  <a:srgbClr val="000000"/>
                </a:solidFill>
              </a:rPr>
              <a:t>}</a:t>
            </a:r>
          </a:p>
          <a:p>
            <a:r>
              <a:rPr lang="mr-IN" sz="1200" dirty="0"/>
              <a:t>    </a:t>
            </a:r>
            <a:r>
              <a:rPr lang="mr-IN" sz="1200" b="1" dirty="0">
                <a:solidFill>
                  <a:srgbClr val="204A87"/>
                </a:solidFill>
              </a:rPr>
              <a:t>end</a:t>
            </a:r>
          </a:p>
          <a:p>
            <a:r>
              <a:rPr lang="en-US" sz="1200" b="1" dirty="0">
                <a:solidFill>
                  <a:srgbClr val="204A87"/>
                </a:solidFill>
              </a:rPr>
              <a:t>end</a:t>
            </a:r>
          </a:p>
        </p:txBody>
      </p:sp>
      <p:sp>
        <p:nvSpPr>
          <p:cNvPr id="6" name="Text Placeholder 5"/>
          <p:cNvSpPr>
            <a:spLocks noGrp="1"/>
          </p:cNvSpPr>
          <p:nvPr>
            <p:ph type="body" sz="quarter" idx="11"/>
          </p:nvPr>
        </p:nvSpPr>
        <p:spPr/>
        <p:txBody>
          <a:bodyPr/>
          <a:lstStyle/>
          <a:p>
            <a:r>
              <a:rPr lang="en-US" dirty="0" smtClean="0"/>
              <a:t>/home/</a:t>
            </a:r>
            <a:r>
              <a:rPr lang="en-US" dirty="0" err="1" smtClean="0"/>
              <a:t>ssh</a:t>
            </a:r>
            <a:r>
              <a:rPr lang="en-US" dirty="0" smtClean="0"/>
              <a:t>/controls/</a:t>
            </a:r>
            <a:r>
              <a:rPr lang="en-US" dirty="0" err="1" smtClean="0"/>
              <a:t>server.rb</a:t>
            </a:r>
            <a:endParaRPr lang="en-US" dirty="0"/>
          </a:p>
        </p:txBody>
      </p:sp>
    </p:spTree>
    <p:extLst>
      <p:ext uri="{BB962C8B-B14F-4D97-AF65-F5344CB8AC3E}">
        <p14:creationId xmlns:p14="http://schemas.microsoft.com/office/powerpoint/2010/main" val="53142830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384861" y="3003550"/>
            <a:ext cx="13486279" cy="3136900"/>
            <a:chOff x="920377" y="3003550"/>
            <a:chExt cx="13486279" cy="3136900"/>
          </a:xfrm>
        </p:grpSpPr>
        <p:pic>
          <p:nvPicPr>
            <p:cNvPr id="3" name="Picture 2" descr="Strigo.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0377" y="3244850"/>
              <a:ext cx="7213600" cy="2654300"/>
            </a:xfrm>
            <a:prstGeom prst="rect">
              <a:avLst/>
            </a:prstGeom>
          </p:spPr>
        </p:pic>
        <p:pic>
          <p:nvPicPr>
            <p:cNvPr id="4" name="Picture 3" descr="Strigo.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110756" y="3003550"/>
              <a:ext cx="5295900" cy="3136900"/>
            </a:xfrm>
            <a:prstGeom prst="rect">
              <a:avLst/>
            </a:prstGeom>
          </p:spPr>
        </p:pic>
      </p:grpSp>
    </p:spTree>
    <p:extLst>
      <p:ext uri="{BB962C8B-B14F-4D97-AF65-F5344CB8AC3E}">
        <p14:creationId xmlns:p14="http://schemas.microsoft.com/office/powerpoint/2010/main" val="4274234086"/>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nSpec_DSL.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5746" y="0"/>
            <a:ext cx="15944508" cy="9144000"/>
          </a:xfrm>
          <a:prstGeom prst="rect">
            <a:avLst/>
          </a:prstGeom>
        </p:spPr>
      </p:pic>
    </p:spTree>
    <p:extLst>
      <p:ext uri="{BB962C8B-B14F-4D97-AF65-F5344CB8AC3E}">
        <p14:creationId xmlns:p14="http://schemas.microsoft.com/office/powerpoint/2010/main" val="1554395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Compliance Profile Severity Mapping</a:t>
            </a:r>
          </a:p>
        </p:txBody>
      </p:sp>
      <p:sp>
        <p:nvSpPr>
          <p:cNvPr id="3" name="Text Placeholder 2"/>
          <p:cNvSpPr>
            <a:spLocks noGrp="1"/>
          </p:cNvSpPr>
          <p:nvPr>
            <p:ph type="body" idx="1"/>
          </p:nvPr>
        </p:nvSpPr>
        <p:spPr>
          <a:xfrm>
            <a:off x="692275" y="1780989"/>
            <a:ext cx="8302314" cy="5346133"/>
          </a:xfrm>
        </p:spPr>
        <p:txBody>
          <a:bodyPr/>
          <a:lstStyle/>
          <a:p>
            <a:r>
              <a:rPr lang="en-US" dirty="0"/>
              <a:t>The table below shows the current mapping of Compliance Profile </a:t>
            </a:r>
            <a:r>
              <a:rPr lang="en-US" b="1" dirty="0"/>
              <a:t>impact </a:t>
            </a:r>
            <a:r>
              <a:rPr lang="en-US" dirty="0"/>
              <a:t>numbering</a:t>
            </a:r>
            <a:br>
              <a:rPr lang="en-US" dirty="0"/>
            </a:br>
            <a:r>
              <a:rPr lang="en-US" dirty="0"/>
              <a:t>to severity. </a:t>
            </a:r>
          </a:p>
        </p:txBody>
      </p:sp>
      <p:pic>
        <p:nvPicPr>
          <p:cNvPr id="10" name="Picture 9"/>
          <p:cNvPicPr>
            <a:picLocks noChangeAspect="1"/>
          </p:cNvPicPr>
          <p:nvPr/>
        </p:nvPicPr>
        <p:blipFill>
          <a:blip r:embed="rId3"/>
          <a:stretch>
            <a:fillRect/>
          </a:stretch>
        </p:blipFill>
        <p:spPr>
          <a:xfrm>
            <a:off x="9292657" y="1537705"/>
            <a:ext cx="6480756" cy="3155551"/>
          </a:xfrm>
          <a:prstGeom prst="rect">
            <a:avLst/>
          </a:prstGeom>
          <a:ln>
            <a:solidFill>
              <a:schemeClr val="accent1"/>
            </a:solidFill>
          </a:ln>
        </p:spPr>
      </p:pic>
      <p:cxnSp>
        <p:nvCxnSpPr>
          <p:cNvPr id="14" name="Straight Arrow Connector 13"/>
          <p:cNvCxnSpPr/>
          <p:nvPr/>
        </p:nvCxnSpPr>
        <p:spPr>
          <a:xfrm flipV="1">
            <a:off x="8307294" y="2525059"/>
            <a:ext cx="1344706" cy="74706"/>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graphicFrame>
        <p:nvGraphicFramePr>
          <p:cNvPr id="19" name="Table 18"/>
          <p:cNvGraphicFramePr>
            <a:graphicFrameLocks noGrp="1"/>
          </p:cNvGraphicFramePr>
          <p:nvPr>
            <p:extLst>
              <p:ext uri="{D42A27DB-BD31-4B8C-83A1-F6EECF244321}">
                <p14:modId xmlns:p14="http://schemas.microsoft.com/office/powerpoint/2010/main" val="2075660396"/>
              </p:ext>
            </p:extLst>
          </p:nvPr>
        </p:nvGraphicFramePr>
        <p:xfrm>
          <a:off x="1033379" y="4946317"/>
          <a:ext cx="9758110" cy="2549049"/>
        </p:xfrm>
        <a:graphic>
          <a:graphicData uri="http://schemas.openxmlformats.org/drawingml/2006/table">
            <a:tbl>
              <a:tblPr firstRow="1" bandRow="1">
                <a:tableStyleId>{073A0DAA-6AF3-43AB-8588-CEC1D06C72B9}</a:tableStyleId>
              </a:tblPr>
              <a:tblGrid>
                <a:gridCol w="4879055">
                  <a:extLst>
                    <a:ext uri="{9D8B030D-6E8A-4147-A177-3AD203B41FA5}">
                      <a16:colId xmlns:a16="http://schemas.microsoft.com/office/drawing/2014/main" xmlns="" val="20000"/>
                    </a:ext>
                  </a:extLst>
                </a:gridCol>
                <a:gridCol w="4879055">
                  <a:extLst>
                    <a:ext uri="{9D8B030D-6E8A-4147-A177-3AD203B41FA5}">
                      <a16:colId xmlns:a16="http://schemas.microsoft.com/office/drawing/2014/main" xmlns="" val="20001"/>
                    </a:ext>
                  </a:extLst>
                </a:gridCol>
              </a:tblGrid>
              <a:tr h="602951">
                <a:tc>
                  <a:txBody>
                    <a:bodyPr/>
                    <a:lstStyle/>
                    <a:p>
                      <a:pPr algn="ctr"/>
                      <a:r>
                        <a:rPr lang="en-US" dirty="0">
                          <a:solidFill>
                            <a:schemeClr val="tx1">
                              <a:lumMod val="75000"/>
                            </a:schemeClr>
                          </a:solidFill>
                        </a:rPr>
                        <a:t>Impact</a:t>
                      </a:r>
                      <a:r>
                        <a:rPr lang="en-US" baseline="0" dirty="0">
                          <a:solidFill>
                            <a:schemeClr val="tx1">
                              <a:lumMod val="75000"/>
                            </a:schemeClr>
                          </a:solidFill>
                        </a:rPr>
                        <a:t> Numbering</a:t>
                      </a:r>
                      <a:endParaRPr lang="en-US" dirty="0">
                        <a:solidFill>
                          <a:schemeClr val="tx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dirty="0">
                          <a:solidFill>
                            <a:schemeClr val="tx1">
                              <a:lumMod val="75000"/>
                            </a:schemeClr>
                          </a:solidFill>
                        </a:rPr>
                        <a:t> Severity Designation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xmlns="" val="10000"/>
                  </a:ext>
                </a:extLst>
              </a:tr>
              <a:tr h="602951">
                <a:tc>
                  <a:txBody>
                    <a:bodyPr/>
                    <a:lstStyle/>
                    <a:p>
                      <a:pPr algn="ctr"/>
                      <a:r>
                        <a:rPr lang="en-US" b="1" dirty="0"/>
                        <a:t>0.7</a:t>
                      </a:r>
                      <a:r>
                        <a:rPr lang="en-US" b="1" baseline="0" dirty="0"/>
                        <a:t> - </a:t>
                      </a:r>
                      <a:r>
                        <a:rPr lang="en-US" b="1"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b="1" dirty="0">
                          <a:solidFill>
                            <a:srgbClr val="FF7B8E"/>
                          </a:solidFill>
                        </a:rPr>
                        <a:t>Critical Issues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740196">
                <a:tc>
                  <a:txBody>
                    <a:bodyPr/>
                    <a:lstStyle/>
                    <a:p>
                      <a:pPr algn="ctr"/>
                      <a:r>
                        <a:rPr lang="en-US" b="1" dirty="0"/>
                        <a:t>0.4</a:t>
                      </a:r>
                      <a:r>
                        <a:rPr lang="en-US" b="1" baseline="0" dirty="0"/>
                        <a:t> - &lt;</a:t>
                      </a:r>
                      <a:r>
                        <a:rPr lang="en-US" b="1" dirty="0"/>
                        <a:t>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b="1" dirty="0">
                          <a:solidFill>
                            <a:srgbClr val="F0A400"/>
                          </a:solidFill>
                        </a:rPr>
                        <a:t>Major Issues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602951">
                <a:tc>
                  <a:txBody>
                    <a:bodyPr/>
                    <a:lstStyle/>
                    <a:p>
                      <a:pPr marL="0" marR="0" indent="0" algn="ctr" defTabSz="1219120" rtl="0" eaLnBrk="1" fontAlgn="auto" latinLnBrk="0" hangingPunct="1">
                        <a:lnSpc>
                          <a:spcPct val="100000"/>
                        </a:lnSpc>
                        <a:spcBef>
                          <a:spcPts val="0"/>
                        </a:spcBef>
                        <a:spcAft>
                          <a:spcPts val="0"/>
                        </a:spcAft>
                        <a:buClrTx/>
                        <a:buSzTx/>
                        <a:buFontTx/>
                        <a:buNone/>
                        <a:tabLst/>
                        <a:defRPr/>
                      </a:pPr>
                      <a:r>
                        <a:rPr lang="en-US" b="1" dirty="0"/>
                        <a:t>0</a:t>
                      </a:r>
                      <a:r>
                        <a:rPr lang="en-US" b="1" baseline="0" dirty="0"/>
                        <a:t> - &lt;</a:t>
                      </a:r>
                      <a:r>
                        <a:rPr lang="en-US" b="1" dirty="0"/>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b="1" dirty="0">
                          <a:solidFill>
                            <a:srgbClr val="23D0DF"/>
                          </a:solidFill>
                        </a:rPr>
                        <a:t>Minor Issues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bl>
          </a:graphicData>
        </a:graphic>
      </p:graphicFrame>
      <p:pic>
        <p:nvPicPr>
          <p:cNvPr id="20" name="Picture 19"/>
          <p:cNvPicPr>
            <a:picLocks noChangeAspect="1"/>
          </p:cNvPicPr>
          <p:nvPr/>
        </p:nvPicPr>
        <p:blipFill>
          <a:blip r:embed="rId4"/>
          <a:stretch>
            <a:fillRect/>
          </a:stretch>
        </p:blipFill>
        <p:spPr>
          <a:xfrm>
            <a:off x="12528884" y="5067439"/>
            <a:ext cx="2857500" cy="2600325"/>
          </a:xfrm>
          <a:prstGeom prst="rect">
            <a:avLst/>
          </a:prstGeom>
          <a:ln>
            <a:solidFill>
              <a:schemeClr val="accent1"/>
            </a:solidFill>
          </a:ln>
        </p:spPr>
      </p:pic>
      <p:sp>
        <p:nvSpPr>
          <p:cNvPr id="23" name="Rectangle 22"/>
          <p:cNvSpPr/>
          <p:nvPr/>
        </p:nvSpPr>
        <p:spPr>
          <a:xfrm>
            <a:off x="6112865" y="7600523"/>
            <a:ext cx="4030270" cy="830997"/>
          </a:xfrm>
          <a:prstGeom prst="rect">
            <a:avLst/>
          </a:prstGeom>
        </p:spPr>
        <p:txBody>
          <a:bodyPr wrap="none">
            <a:spAutoFit/>
          </a:bodyPr>
          <a:lstStyle/>
          <a:p>
            <a:pPr defTabSz="1217613"/>
            <a:r>
              <a:rPr lang="en-US" sz="2400" dirty="0">
                <a:solidFill>
                  <a:srgbClr val="3E4346"/>
                </a:solidFill>
                <a:hlinkClick r:id="rId5"/>
              </a:rPr>
              <a:t>https://nvd.nist.gov/cvss.cfm</a:t>
            </a:r>
            <a:endParaRPr lang="en-US" sz="2400" dirty="0">
              <a:solidFill>
                <a:srgbClr val="3E4346"/>
              </a:solidFill>
            </a:endParaRPr>
          </a:p>
          <a:p>
            <a:pPr defTabSz="1217613"/>
            <a:endParaRPr lang="en-US" sz="2400" dirty="0">
              <a:solidFill>
                <a:srgbClr val="3E4346"/>
              </a:solidFill>
            </a:endParaRPr>
          </a:p>
        </p:txBody>
      </p:sp>
    </p:spTree>
    <p:extLst>
      <p:ext uri="{BB962C8B-B14F-4D97-AF65-F5344CB8AC3E}">
        <p14:creationId xmlns:p14="http://schemas.microsoft.com/office/powerpoint/2010/main" val="27947404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92500" lnSpcReduction="10000"/>
          </a:bodyPr>
          <a:lstStyle/>
          <a:p>
            <a:r>
              <a:rPr lang="mr-IN" dirty="0"/>
              <a:t>×  5.2.2: Ensure SSH Protocol is set to 2 (                                                                                 </a:t>
            </a:r>
          </a:p>
          <a:p>
            <a:r>
              <a:rPr lang="mr-IN" dirty="0"/>
              <a:t>   expected: 2                                                                                                              </a:t>
            </a:r>
          </a:p>
          <a:p>
            <a:r>
              <a:rPr lang="mr-IN" dirty="0"/>
              <a:t>        got:                                                                                                                </a:t>
            </a:r>
          </a:p>
          <a:p>
            <a:r>
              <a:rPr lang="mr-IN" dirty="0"/>
              <a:t>                                                                                                                            </a:t>
            </a:r>
          </a:p>
          <a:p>
            <a:r>
              <a:rPr lang="mr-IN" dirty="0"/>
              <a:t>   (compared using `cmp` matcher)                                                                                           </a:t>
            </a:r>
          </a:p>
          <a:p>
            <a:r>
              <a:rPr lang="mr-IN" dirty="0"/>
              <a:t>   )                                                                                                                        </a:t>
            </a:r>
          </a:p>
          <a:p>
            <a:r>
              <a:rPr lang="mr-IN" dirty="0"/>
              <a:t>   ×  SSH Configuration Protocol should cmp == 2                                                                            </a:t>
            </a:r>
          </a:p>
          <a:p>
            <a:r>
              <a:rPr lang="mr-IN" dirty="0"/>
              <a:t>                                                                                                                            </a:t>
            </a:r>
          </a:p>
          <a:p>
            <a:r>
              <a:rPr lang="mr-IN" dirty="0"/>
              <a:t>   expected: 2                                                                                                              </a:t>
            </a:r>
          </a:p>
          <a:p>
            <a:r>
              <a:rPr lang="mr-IN" dirty="0"/>
              <a:t>        got:                                                                                                                </a:t>
            </a:r>
          </a:p>
          <a:p>
            <a:r>
              <a:rPr lang="mr-IN" dirty="0"/>
              <a:t>                                                                                                                            </a:t>
            </a:r>
          </a:p>
          <a:p>
            <a:r>
              <a:rPr lang="mr-IN" dirty="0"/>
              <a:t>   (compared using `cmp` matcher) </a:t>
            </a:r>
            <a:endParaRPr lang="en-US" dirty="0"/>
          </a:p>
        </p:txBody>
      </p:sp>
      <p:sp>
        <p:nvSpPr>
          <p:cNvPr id="3" name="Text Placeholder 2"/>
          <p:cNvSpPr>
            <a:spLocks noGrp="1"/>
          </p:cNvSpPr>
          <p:nvPr>
            <p:ph type="body" sz="quarter" idx="11"/>
          </p:nvPr>
        </p:nvSpPr>
        <p:spPr/>
        <p:txBody>
          <a:bodyPr/>
          <a:lstStyle/>
          <a:p>
            <a:r>
              <a:rPr lang="en-US" dirty="0" smtClean="0"/>
              <a:t>$ </a:t>
            </a:r>
            <a:r>
              <a:rPr lang="en-US" dirty="0" err="1" smtClean="0"/>
              <a:t>inspec</a:t>
            </a:r>
            <a:r>
              <a:rPr lang="en-US" dirty="0" smtClean="0"/>
              <a:t> exec </a:t>
            </a:r>
            <a:r>
              <a:rPr lang="en-US" dirty="0" err="1" smtClean="0"/>
              <a:t>ssh</a:t>
            </a:r>
            <a:endParaRPr lang="en-US" dirty="0"/>
          </a:p>
        </p:txBody>
      </p:sp>
      <p:sp>
        <p:nvSpPr>
          <p:cNvPr id="5" name="Title 4"/>
          <p:cNvSpPr>
            <a:spLocks noGrp="1"/>
          </p:cNvSpPr>
          <p:nvPr>
            <p:ph type="title"/>
          </p:nvPr>
        </p:nvSpPr>
        <p:spPr/>
        <p:txBody>
          <a:bodyPr/>
          <a:lstStyle/>
          <a:p>
            <a:r>
              <a:rPr lang="en-US" dirty="0" smtClean="0"/>
              <a:t>Execute the control</a:t>
            </a:r>
            <a:endParaRPr lang="en-US" dirty="0"/>
          </a:p>
        </p:txBody>
      </p:sp>
    </p:spTree>
    <p:extLst>
      <p:ext uri="{BB962C8B-B14F-4D97-AF65-F5344CB8AC3E}">
        <p14:creationId xmlns:p14="http://schemas.microsoft.com/office/powerpoint/2010/main" val="64234544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Enrich our profile</a:t>
            </a:r>
            <a:endParaRPr lang="en-US" dirty="0"/>
          </a:p>
        </p:txBody>
      </p:sp>
      <p:sp>
        <p:nvSpPr>
          <p:cNvPr id="3" name="Subtitle 2"/>
          <p:cNvSpPr>
            <a:spLocks noGrp="1"/>
          </p:cNvSpPr>
          <p:nvPr>
            <p:ph type="subTitle" idx="1"/>
          </p:nvPr>
        </p:nvSpPr>
        <p:spPr/>
        <p:txBody>
          <a:bodyPr/>
          <a:lstStyle/>
          <a:p>
            <a:pPr>
              <a:buFont typeface="Wingdings" charset="2"/>
              <a:buChar char="ü"/>
            </a:pPr>
            <a:r>
              <a:rPr lang="en-US" dirty="0" smtClean="0"/>
              <a:t>Add additional metadata to our control</a:t>
            </a:r>
          </a:p>
          <a:p>
            <a:endParaRPr lang="en-US" dirty="0"/>
          </a:p>
        </p:txBody>
      </p:sp>
    </p:spTree>
    <p:extLst>
      <p:ext uri="{BB962C8B-B14F-4D97-AF65-F5344CB8AC3E}">
        <p14:creationId xmlns:p14="http://schemas.microsoft.com/office/powerpoint/2010/main" val="299209280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Objectives</a:t>
            </a:r>
            <a:endParaRPr lang="en-US" dirty="0"/>
          </a:p>
        </p:txBody>
      </p:sp>
      <p:sp>
        <p:nvSpPr>
          <p:cNvPr id="3" name="Text Placeholder 2"/>
          <p:cNvSpPr>
            <a:spLocks noGrp="1"/>
          </p:cNvSpPr>
          <p:nvPr>
            <p:ph type="body" idx="1"/>
          </p:nvPr>
        </p:nvSpPr>
        <p:spPr/>
        <p:txBody>
          <a:bodyPr/>
          <a:lstStyle/>
          <a:p>
            <a:pPr marL="457200" indent="-457200">
              <a:buFont typeface="Wingdings" charset="2"/>
              <a:buChar char="ü"/>
            </a:pPr>
            <a:r>
              <a:rPr lang="en-US" dirty="0"/>
              <a:t>Execute an </a:t>
            </a:r>
            <a:r>
              <a:rPr lang="en-US" dirty="0" err="1"/>
              <a:t>InSpec</a:t>
            </a:r>
            <a:r>
              <a:rPr lang="en-US" dirty="0"/>
              <a:t> test on a local machine</a:t>
            </a:r>
          </a:p>
          <a:p>
            <a:pPr marL="457200" indent="-457200">
              <a:buFont typeface="Wingdings" charset="2"/>
              <a:buChar char="ü"/>
            </a:pPr>
            <a:r>
              <a:rPr lang="en-US" dirty="0"/>
              <a:t>Execute an </a:t>
            </a:r>
            <a:r>
              <a:rPr lang="en-US" dirty="0" err="1"/>
              <a:t>InSpec</a:t>
            </a:r>
            <a:r>
              <a:rPr lang="en-US" dirty="0"/>
              <a:t> test on a remote machine</a:t>
            </a:r>
          </a:p>
          <a:p>
            <a:pPr marL="457200" indent="-457200">
              <a:buFont typeface="Wingdings" charset="2"/>
              <a:buChar char="ü"/>
            </a:pPr>
            <a:r>
              <a:rPr lang="en-US" dirty="0"/>
              <a:t>Generate an </a:t>
            </a:r>
            <a:r>
              <a:rPr lang="en-US" dirty="0" err="1"/>
              <a:t>InSpec</a:t>
            </a:r>
            <a:r>
              <a:rPr lang="en-US" dirty="0"/>
              <a:t> profile</a:t>
            </a:r>
          </a:p>
          <a:p>
            <a:r>
              <a:rPr lang="en-US" dirty="0"/>
              <a:t>Add </a:t>
            </a:r>
            <a:r>
              <a:rPr lang="en-US" dirty="0" err="1"/>
              <a:t>InSpec</a:t>
            </a:r>
            <a:r>
              <a:rPr lang="en-US" dirty="0"/>
              <a:t>-based integration test to a Chef cookbook</a:t>
            </a:r>
          </a:p>
          <a:p>
            <a:r>
              <a:rPr lang="en-US" dirty="0"/>
              <a:t>Run </a:t>
            </a:r>
            <a:r>
              <a:rPr lang="en-US" dirty="0" err="1"/>
              <a:t>InSpec</a:t>
            </a:r>
            <a:r>
              <a:rPr lang="en-US" dirty="0"/>
              <a:t>-based integrations tests during Chef cookbook development</a:t>
            </a:r>
          </a:p>
          <a:p>
            <a:r>
              <a:rPr lang="en-US" dirty="0"/>
              <a:t>List additional resources and places to look for support with </a:t>
            </a:r>
            <a:r>
              <a:rPr lang="en-US" dirty="0" err="1" smtClean="0"/>
              <a:t>InSpec</a:t>
            </a:r>
            <a:endParaRPr lang="en-US" dirty="0"/>
          </a:p>
        </p:txBody>
      </p:sp>
    </p:spTree>
    <p:extLst>
      <p:ext uri="{BB962C8B-B14F-4D97-AF65-F5344CB8AC3E}">
        <p14:creationId xmlns:p14="http://schemas.microsoft.com/office/powerpoint/2010/main" val="1951575800"/>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InSpec</a:t>
            </a:r>
            <a:r>
              <a:rPr lang="en-US" dirty="0" smtClean="0"/>
              <a:t> for Integration Testing</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93069974"/>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Simple Web Server Cookbook</a:t>
            </a:r>
            <a:endParaRPr lang="en-US" dirty="0"/>
          </a:p>
        </p:txBody>
      </p:sp>
      <p:sp>
        <p:nvSpPr>
          <p:cNvPr id="3" name="Subtitle 2"/>
          <p:cNvSpPr>
            <a:spLocks noGrp="1"/>
          </p:cNvSpPr>
          <p:nvPr>
            <p:ph type="subTitle" idx="1"/>
          </p:nvPr>
        </p:nvSpPr>
        <p:spPr/>
        <p:txBody>
          <a:bodyPr/>
          <a:lstStyle/>
          <a:p>
            <a:r>
              <a:rPr lang="en-US" dirty="0" smtClean="0"/>
              <a:t>The Apache web server should be running</a:t>
            </a:r>
          </a:p>
          <a:p>
            <a:r>
              <a:rPr lang="en-US" dirty="0" smtClean="0"/>
              <a:t>The Apache web server should be listening on the default port</a:t>
            </a:r>
          </a:p>
          <a:p>
            <a:r>
              <a:rPr lang="en-US" dirty="0" smtClean="0"/>
              <a:t>The Apache web server should be configured to start on boot</a:t>
            </a:r>
            <a:endParaRPr lang="en-US" dirty="0"/>
          </a:p>
        </p:txBody>
      </p:sp>
    </p:spTree>
    <p:extLst>
      <p:ext uri="{BB962C8B-B14F-4D97-AF65-F5344CB8AC3E}">
        <p14:creationId xmlns:p14="http://schemas.microsoft.com/office/powerpoint/2010/main" val="295368842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endParaRPr lang="en-US" dirty="0"/>
          </a:p>
        </p:txBody>
      </p:sp>
      <p:sp>
        <p:nvSpPr>
          <p:cNvPr id="3" name="Text Placeholder 2"/>
          <p:cNvSpPr>
            <a:spLocks noGrp="1"/>
          </p:cNvSpPr>
          <p:nvPr>
            <p:ph type="body" sz="quarter" idx="11"/>
          </p:nvPr>
        </p:nvSpPr>
        <p:spPr/>
        <p:txBody>
          <a:bodyPr/>
          <a:lstStyle/>
          <a:p>
            <a:r>
              <a:rPr lang="en-US" dirty="0" smtClean="0"/>
              <a:t>$ </a:t>
            </a:r>
            <a:r>
              <a:rPr lang="en-US" dirty="0" err="1"/>
              <a:t>mkdir</a:t>
            </a:r>
            <a:r>
              <a:rPr lang="en-US" dirty="0"/>
              <a:t> -p ~/cookbooks</a:t>
            </a:r>
          </a:p>
        </p:txBody>
      </p:sp>
      <p:sp>
        <p:nvSpPr>
          <p:cNvPr id="5" name="Title 4"/>
          <p:cNvSpPr>
            <a:spLocks noGrp="1"/>
          </p:cNvSpPr>
          <p:nvPr>
            <p:ph type="title"/>
          </p:nvPr>
        </p:nvSpPr>
        <p:spPr/>
        <p:txBody>
          <a:bodyPr/>
          <a:lstStyle/>
          <a:p>
            <a:r>
              <a:rPr lang="en-US" dirty="0" smtClean="0"/>
              <a:t>Create a directory for cookbooks</a:t>
            </a:r>
            <a:endParaRPr lang="en-US" dirty="0"/>
          </a:p>
        </p:txBody>
      </p:sp>
    </p:spTree>
    <p:extLst>
      <p:ext uri="{BB962C8B-B14F-4D97-AF65-F5344CB8AC3E}">
        <p14:creationId xmlns:p14="http://schemas.microsoft.com/office/powerpoint/2010/main" val="313289273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endParaRPr lang="en-US" dirty="0"/>
          </a:p>
        </p:txBody>
      </p:sp>
      <p:sp>
        <p:nvSpPr>
          <p:cNvPr id="3" name="Text Placeholder 2"/>
          <p:cNvSpPr>
            <a:spLocks noGrp="1"/>
          </p:cNvSpPr>
          <p:nvPr>
            <p:ph type="body" sz="quarter" idx="11"/>
          </p:nvPr>
        </p:nvSpPr>
        <p:spPr/>
        <p:txBody>
          <a:bodyPr/>
          <a:lstStyle/>
          <a:p>
            <a:r>
              <a:rPr lang="en-US" dirty="0" smtClean="0"/>
              <a:t>$ cd </a:t>
            </a:r>
            <a:r>
              <a:rPr lang="en-US" dirty="0"/>
              <a:t>~/cookbooks</a:t>
            </a:r>
          </a:p>
        </p:txBody>
      </p:sp>
      <p:sp>
        <p:nvSpPr>
          <p:cNvPr id="5" name="Title 4"/>
          <p:cNvSpPr>
            <a:spLocks noGrp="1"/>
          </p:cNvSpPr>
          <p:nvPr>
            <p:ph type="title"/>
          </p:nvPr>
        </p:nvSpPr>
        <p:spPr/>
        <p:txBody>
          <a:bodyPr/>
          <a:lstStyle/>
          <a:p>
            <a:r>
              <a:rPr lang="en-US" dirty="0" smtClean="0"/>
              <a:t>Move into the directory for cookbooks</a:t>
            </a:r>
            <a:endParaRPr lang="en-US" dirty="0"/>
          </a:p>
        </p:txBody>
      </p:sp>
    </p:spTree>
    <p:extLst>
      <p:ext uri="{BB962C8B-B14F-4D97-AF65-F5344CB8AC3E}">
        <p14:creationId xmlns:p14="http://schemas.microsoft.com/office/powerpoint/2010/main" val="285474815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47500" lnSpcReduction="20000"/>
          </a:bodyPr>
          <a:lstStyle/>
          <a:p>
            <a:r>
              <a:rPr lang="mr-IN" dirty="0"/>
              <a:t>Generating cookbook apache                                                                                                    </a:t>
            </a:r>
          </a:p>
          <a:p>
            <a:r>
              <a:rPr lang="mr-IN" dirty="0"/>
              <a:t>- Ensuring correct cookbook file content                                                                                      </a:t>
            </a:r>
          </a:p>
          <a:p>
            <a:r>
              <a:rPr lang="mr-IN" dirty="0"/>
              <a:t>- Committing cookbook files to git                                                                                            </a:t>
            </a:r>
          </a:p>
          <a:p>
            <a:r>
              <a:rPr lang="mr-IN" dirty="0"/>
              <a:t>- Ensuring delivery configuration                                                                                             </a:t>
            </a:r>
          </a:p>
          <a:p>
            <a:r>
              <a:rPr lang="mr-IN" dirty="0"/>
              <a:t>- Ensuring correct delivery build cookbook content                                                                            </a:t>
            </a:r>
          </a:p>
          <a:p>
            <a:r>
              <a:rPr lang="mr-IN" dirty="0"/>
              <a:t>- Adding delivery configuration to feature branch                                                                             </a:t>
            </a:r>
          </a:p>
          <a:p>
            <a:r>
              <a:rPr lang="mr-IN" dirty="0"/>
              <a:t>- Adding build cookbook to feature branch                                                                                     </a:t>
            </a:r>
          </a:p>
          <a:p>
            <a:r>
              <a:rPr lang="mr-IN" dirty="0"/>
              <a:t>- Merging delivery content feature branch to master                                                                           </a:t>
            </a:r>
          </a:p>
          <a:p>
            <a:r>
              <a:rPr lang="mr-IN" dirty="0"/>
              <a:t>                                                                                                                              </a:t>
            </a:r>
          </a:p>
          <a:p>
            <a:r>
              <a:rPr lang="mr-IN" dirty="0"/>
              <a:t>Your cookbook is ready. Type `cd apache` to enter it.                                                                         </a:t>
            </a:r>
          </a:p>
          <a:p>
            <a:r>
              <a:rPr lang="mr-IN" dirty="0"/>
              <a:t>                                                                                                                              </a:t>
            </a:r>
          </a:p>
          <a:p>
            <a:r>
              <a:rPr lang="mr-IN" dirty="0"/>
              <a:t>There are several commands you can run to get started locally developing and testing your cookbook.                           </a:t>
            </a:r>
          </a:p>
          <a:p>
            <a:r>
              <a:rPr lang="mr-IN" dirty="0"/>
              <a:t>Type `delivery local --help` to see a full list.                                                                              </a:t>
            </a:r>
          </a:p>
          <a:p>
            <a:r>
              <a:rPr lang="mr-IN" dirty="0"/>
              <a:t>                                                                                                                              </a:t>
            </a:r>
          </a:p>
          <a:p>
            <a:r>
              <a:rPr lang="mr-IN" dirty="0"/>
              <a:t>Why not start by writing a test? Tests for the default recipe are stored at:                                                  </a:t>
            </a:r>
          </a:p>
          <a:p>
            <a:r>
              <a:rPr lang="mr-IN" dirty="0"/>
              <a:t>                                                                                                                              </a:t>
            </a:r>
          </a:p>
          <a:p>
            <a:r>
              <a:rPr lang="mr-IN" dirty="0"/>
              <a:t>test/smoke/default/default_test.rb                                                                                            </a:t>
            </a:r>
          </a:p>
          <a:p>
            <a:r>
              <a:rPr lang="mr-IN" dirty="0"/>
              <a:t>                                                                                                                              </a:t>
            </a:r>
          </a:p>
          <a:p>
            <a:r>
              <a:rPr lang="mr-IN" dirty="0"/>
              <a:t>If you'd prefer to dive right in, the default recipe can be found at:                                                         </a:t>
            </a:r>
          </a:p>
          <a:p>
            <a:r>
              <a:rPr lang="mr-IN" dirty="0"/>
              <a:t>                                                                                                                              </a:t>
            </a:r>
          </a:p>
          <a:p>
            <a:r>
              <a:rPr lang="mr-IN" dirty="0"/>
              <a:t>recipes/default.rb </a:t>
            </a:r>
            <a:endParaRPr lang="en-US" dirty="0"/>
          </a:p>
        </p:txBody>
      </p:sp>
      <p:sp>
        <p:nvSpPr>
          <p:cNvPr id="3" name="Text Placeholder 2"/>
          <p:cNvSpPr>
            <a:spLocks noGrp="1"/>
          </p:cNvSpPr>
          <p:nvPr>
            <p:ph type="body" sz="quarter" idx="11"/>
          </p:nvPr>
        </p:nvSpPr>
        <p:spPr/>
        <p:txBody>
          <a:bodyPr/>
          <a:lstStyle/>
          <a:p>
            <a:r>
              <a:rPr lang="en-US" dirty="0" smtClean="0"/>
              <a:t>$ chef generate cookbook apache</a:t>
            </a:r>
            <a:endParaRPr lang="en-US" dirty="0"/>
          </a:p>
        </p:txBody>
      </p:sp>
      <p:sp>
        <p:nvSpPr>
          <p:cNvPr id="5" name="Title 4"/>
          <p:cNvSpPr>
            <a:spLocks noGrp="1"/>
          </p:cNvSpPr>
          <p:nvPr>
            <p:ph type="title"/>
          </p:nvPr>
        </p:nvSpPr>
        <p:spPr/>
        <p:txBody>
          <a:bodyPr/>
          <a:lstStyle/>
          <a:p>
            <a:r>
              <a:rPr lang="en-US" dirty="0" smtClean="0"/>
              <a:t>Generate an apache cookbook</a:t>
            </a:r>
            <a:endParaRPr lang="en-US" dirty="0"/>
          </a:p>
        </p:txBody>
      </p:sp>
    </p:spTree>
    <p:extLst>
      <p:ext uri="{BB962C8B-B14F-4D97-AF65-F5344CB8AC3E}">
        <p14:creationId xmlns:p14="http://schemas.microsoft.com/office/powerpoint/2010/main" val="36779214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285532" y="2374900"/>
            <a:ext cx="13684937" cy="4394200"/>
            <a:chOff x="1946462" y="2374900"/>
            <a:chExt cx="13684937" cy="4394200"/>
          </a:xfrm>
        </p:grpSpPr>
        <p:pic>
          <p:nvPicPr>
            <p:cNvPr id="2" name="Picture 1" descr="Screen_Shot_2017-01-25_at_1_47_17_A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46462" y="3797300"/>
              <a:ext cx="3517900" cy="1549400"/>
            </a:xfrm>
            <a:prstGeom prst="rect">
              <a:avLst/>
            </a:prstGeom>
          </p:spPr>
        </p:pic>
        <p:pic>
          <p:nvPicPr>
            <p:cNvPr id="3" name="Picture 2" descr="Strigo.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518092" y="2374900"/>
              <a:ext cx="4445000" cy="4394200"/>
            </a:xfrm>
            <a:prstGeom prst="rect">
              <a:avLst/>
            </a:prstGeom>
          </p:spPr>
        </p:pic>
        <p:sp>
          <p:nvSpPr>
            <p:cNvPr id="4" name="TextBox 3"/>
            <p:cNvSpPr txBox="1"/>
            <p:nvPr/>
          </p:nvSpPr>
          <p:spPr>
            <a:xfrm>
              <a:off x="11893176" y="3417838"/>
              <a:ext cx="3738223" cy="2308324"/>
            </a:xfrm>
            <a:prstGeom prst="rect">
              <a:avLst/>
            </a:prstGeom>
            <a:noFill/>
          </p:spPr>
          <p:txBody>
            <a:bodyPr wrap="none" rtlCol="0">
              <a:spAutoFit/>
            </a:bodyPr>
            <a:lstStyle/>
            <a:p>
              <a:r>
                <a:rPr lang="en-US" sz="3600" b="1" dirty="0" smtClean="0"/>
                <a:t>Login Directly</a:t>
              </a:r>
            </a:p>
            <a:p>
              <a:endParaRPr lang="en-US" sz="3600" dirty="0"/>
            </a:p>
            <a:p>
              <a:r>
                <a:rPr lang="en-US" sz="3600" dirty="0" smtClean="0">
                  <a:latin typeface="Consolas"/>
                  <a:cs typeface="Consolas"/>
                </a:rPr>
                <a:t>Login:    chef</a:t>
              </a:r>
            </a:p>
            <a:p>
              <a:r>
                <a:rPr lang="en-US" sz="3600" dirty="0" smtClean="0">
                  <a:latin typeface="Consolas"/>
                  <a:cs typeface="Consolas"/>
                </a:rPr>
                <a:t>Password: chef</a:t>
              </a:r>
            </a:p>
          </p:txBody>
        </p:sp>
      </p:grpSp>
    </p:spTree>
    <p:extLst>
      <p:ext uri="{BB962C8B-B14F-4D97-AF65-F5344CB8AC3E}">
        <p14:creationId xmlns:p14="http://schemas.microsoft.com/office/powerpoint/2010/main" val="2774064676"/>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47500" lnSpcReduction="20000"/>
          </a:bodyPr>
          <a:lstStyle/>
          <a:p>
            <a:r>
              <a:rPr lang="mr-IN" dirty="0"/>
              <a:t>Generating cookbook apache                                                                                                    </a:t>
            </a:r>
          </a:p>
          <a:p>
            <a:r>
              <a:rPr lang="mr-IN" dirty="0"/>
              <a:t>- Ensuring correct cookbook file content                                                                                      </a:t>
            </a:r>
          </a:p>
          <a:p>
            <a:r>
              <a:rPr lang="mr-IN" dirty="0"/>
              <a:t>- Committing cookbook files to git                                                                                            </a:t>
            </a:r>
          </a:p>
          <a:p>
            <a:r>
              <a:rPr lang="mr-IN" dirty="0"/>
              <a:t>- Ensuring delivery configuration                                                                                             </a:t>
            </a:r>
          </a:p>
          <a:p>
            <a:r>
              <a:rPr lang="mr-IN" dirty="0"/>
              <a:t>- Ensuring correct delivery build cookbook content                                                                            </a:t>
            </a:r>
          </a:p>
          <a:p>
            <a:r>
              <a:rPr lang="mr-IN" dirty="0"/>
              <a:t>- Adding delivery configuration to feature branch                                                                             </a:t>
            </a:r>
          </a:p>
          <a:p>
            <a:r>
              <a:rPr lang="mr-IN" dirty="0"/>
              <a:t>- Adding build cookbook to feature branch                                                                                     </a:t>
            </a:r>
          </a:p>
          <a:p>
            <a:r>
              <a:rPr lang="mr-IN" dirty="0"/>
              <a:t>- Merging delivery content feature branch to master                                                                           </a:t>
            </a:r>
          </a:p>
          <a:p>
            <a:r>
              <a:rPr lang="mr-IN" dirty="0"/>
              <a:t>                                                                                                                              </a:t>
            </a:r>
          </a:p>
          <a:p>
            <a:r>
              <a:rPr lang="mr-IN" dirty="0"/>
              <a:t>Your cookbook is ready. Type `cd apache` to enter it.                                                                         </a:t>
            </a:r>
          </a:p>
          <a:p>
            <a:r>
              <a:rPr lang="mr-IN" dirty="0"/>
              <a:t>                                                                                                                              </a:t>
            </a:r>
          </a:p>
          <a:p>
            <a:r>
              <a:rPr lang="mr-IN" dirty="0"/>
              <a:t>There are several commands you can run to get started locally developing and testing your cookbook.                           </a:t>
            </a:r>
          </a:p>
          <a:p>
            <a:r>
              <a:rPr lang="mr-IN" dirty="0"/>
              <a:t>Type `delivery local --help` to see a full list.                                                                              </a:t>
            </a:r>
          </a:p>
          <a:p>
            <a:r>
              <a:rPr lang="mr-IN" dirty="0"/>
              <a:t>                                                                                                                              </a:t>
            </a:r>
          </a:p>
          <a:p>
            <a:r>
              <a:rPr lang="mr-IN" dirty="0"/>
              <a:t>Why not start by writing a test? Tests for the default recipe are stored at:                                                  </a:t>
            </a:r>
          </a:p>
          <a:p>
            <a:r>
              <a:rPr lang="mr-IN" dirty="0"/>
              <a:t>                                                                                                                              </a:t>
            </a:r>
          </a:p>
          <a:p>
            <a:r>
              <a:rPr lang="mr-IN" dirty="0"/>
              <a:t>test/smoke/default/default_test.rb                                                                                            </a:t>
            </a:r>
          </a:p>
          <a:p>
            <a:r>
              <a:rPr lang="mr-IN" dirty="0"/>
              <a:t>                                                                                                                              </a:t>
            </a:r>
          </a:p>
          <a:p>
            <a:r>
              <a:rPr lang="mr-IN" dirty="0"/>
              <a:t>If you'd prefer to dive right in, the default recipe can be found at:                                                         </a:t>
            </a:r>
          </a:p>
          <a:p>
            <a:r>
              <a:rPr lang="mr-IN" dirty="0"/>
              <a:t>                                                                                                                              </a:t>
            </a:r>
          </a:p>
          <a:p>
            <a:r>
              <a:rPr lang="mr-IN" dirty="0"/>
              <a:t>recipes/default.rb </a:t>
            </a:r>
            <a:endParaRPr lang="en-US" dirty="0"/>
          </a:p>
        </p:txBody>
      </p:sp>
      <p:sp>
        <p:nvSpPr>
          <p:cNvPr id="3" name="Text Placeholder 2"/>
          <p:cNvSpPr>
            <a:spLocks noGrp="1"/>
          </p:cNvSpPr>
          <p:nvPr>
            <p:ph type="body" sz="quarter" idx="11"/>
          </p:nvPr>
        </p:nvSpPr>
        <p:spPr/>
        <p:txBody>
          <a:bodyPr/>
          <a:lstStyle/>
          <a:p>
            <a:r>
              <a:rPr lang="en-US" dirty="0" smtClean="0"/>
              <a:t>$ cd ~/cookbooks/apache</a:t>
            </a:r>
            <a:endParaRPr lang="en-US" dirty="0"/>
          </a:p>
        </p:txBody>
      </p:sp>
      <p:sp>
        <p:nvSpPr>
          <p:cNvPr id="5" name="Title 4"/>
          <p:cNvSpPr>
            <a:spLocks noGrp="1"/>
          </p:cNvSpPr>
          <p:nvPr>
            <p:ph type="title"/>
          </p:nvPr>
        </p:nvSpPr>
        <p:spPr/>
        <p:txBody>
          <a:bodyPr>
            <a:normAutofit fontScale="90000"/>
          </a:bodyPr>
          <a:lstStyle/>
          <a:p>
            <a:r>
              <a:rPr lang="en-US" dirty="0" smtClean="0"/>
              <a:t>Move into the apache cookbook’s directory</a:t>
            </a:r>
            <a:endParaRPr lang="en-US" dirty="0"/>
          </a:p>
        </p:txBody>
      </p:sp>
    </p:spTree>
    <p:extLst>
      <p:ext uri="{BB962C8B-B14F-4D97-AF65-F5344CB8AC3E}">
        <p14:creationId xmlns:p14="http://schemas.microsoft.com/office/powerpoint/2010/main" val="71861527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Shape 722"/>
          <p:cNvSpPr txBox="1">
            <a:spLocks noGrp="1"/>
          </p:cNvSpPr>
          <p:nvPr>
            <p:ph type="body" idx="1"/>
          </p:nvPr>
        </p:nvSpPr>
        <p:spPr>
          <a:xfrm>
            <a:off x="677335" y="1719200"/>
            <a:ext cx="8363733" cy="6629333"/>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sz="4300" dirty="0">
                <a:solidFill>
                  <a:srgbClr val="435464"/>
                </a:solidFill>
              </a:rPr>
              <a:t>Infrastructure policies need testing</a:t>
            </a:r>
          </a:p>
          <a:p>
            <a:pPr marL="699729" lvl="1" indent="-395005">
              <a:lnSpc>
                <a:spcPct val="100000"/>
              </a:lnSpc>
              <a:spcBef>
                <a:spcPts val="711"/>
              </a:spcBef>
              <a:spcAft>
                <a:spcPts val="0"/>
              </a:spcAft>
              <a:buClr>
                <a:srgbClr val="435464"/>
              </a:buClr>
              <a:buSzPct val="25000"/>
              <a:buFont typeface="Raleway"/>
              <a:buChar char=" "/>
            </a:pPr>
            <a:r>
              <a:rPr lang="en-US" sz="3700" dirty="0">
                <a:solidFill>
                  <a:srgbClr val="435464"/>
                </a:solidFill>
              </a:rPr>
              <a:t>↳ </a:t>
            </a:r>
            <a:r>
              <a:rPr lang="en-US" sz="3700" dirty="0" err="1">
                <a:solidFill>
                  <a:srgbClr val="435464"/>
                </a:solidFill>
              </a:rPr>
              <a:t>Linting</a:t>
            </a:r>
            <a:endParaRPr lang="en-US" sz="3700" dirty="0">
              <a:solidFill>
                <a:srgbClr val="435464"/>
              </a:solidFill>
            </a:endParaRPr>
          </a:p>
          <a:p>
            <a:pPr marL="699729" lvl="1" indent="-395005">
              <a:lnSpc>
                <a:spcPct val="100000"/>
              </a:lnSpc>
              <a:spcBef>
                <a:spcPts val="711"/>
              </a:spcBef>
              <a:spcAft>
                <a:spcPts val="0"/>
              </a:spcAft>
              <a:buClr>
                <a:srgbClr val="435464"/>
              </a:buClr>
              <a:buSzPct val="25000"/>
              <a:buFont typeface="Raleway"/>
              <a:buChar char=" "/>
            </a:pPr>
            <a:r>
              <a:rPr lang="en-US" sz="3700" dirty="0"/>
              <a:t>↳ </a:t>
            </a:r>
            <a:r>
              <a:rPr lang="en-US" sz="3700" dirty="0">
                <a:solidFill>
                  <a:srgbClr val="435464"/>
                </a:solidFill>
              </a:rPr>
              <a:t>Static Analysis</a:t>
            </a:r>
          </a:p>
          <a:p>
            <a:pPr marL="699729" lvl="1" indent="-395005">
              <a:lnSpc>
                <a:spcPct val="100000"/>
              </a:lnSpc>
              <a:spcBef>
                <a:spcPts val="711"/>
              </a:spcBef>
              <a:spcAft>
                <a:spcPts val="0"/>
              </a:spcAft>
              <a:buClr>
                <a:srgbClr val="435464"/>
              </a:buClr>
              <a:buSzPct val="25000"/>
              <a:buFont typeface="Raleway"/>
              <a:buChar char=" "/>
            </a:pPr>
            <a:r>
              <a:rPr lang="en-US" sz="3700" dirty="0"/>
              <a:t>↳ </a:t>
            </a:r>
            <a:r>
              <a:rPr lang="en-US" sz="3700" dirty="0">
                <a:solidFill>
                  <a:srgbClr val="435464"/>
                </a:solidFill>
              </a:rPr>
              <a:t>Unit Testing</a:t>
            </a:r>
          </a:p>
          <a:p>
            <a:pPr marL="699729" lvl="1" indent="-395005">
              <a:lnSpc>
                <a:spcPct val="100000"/>
              </a:lnSpc>
              <a:spcBef>
                <a:spcPts val="711"/>
              </a:spcBef>
              <a:buClr>
                <a:srgbClr val="435464"/>
              </a:buClr>
              <a:buSzPct val="25000"/>
              <a:buFont typeface="Raleway"/>
              <a:buChar char=" "/>
            </a:pPr>
            <a:r>
              <a:rPr lang="en-US" sz="3700" dirty="0"/>
              <a:t>↳ </a:t>
            </a:r>
            <a:r>
              <a:rPr lang="en-US" sz="3700" dirty="0">
                <a:solidFill>
                  <a:srgbClr val="435464"/>
                </a:solidFill>
              </a:rPr>
              <a:t>Integration Testing</a:t>
            </a:r>
            <a:br>
              <a:rPr lang="en-US" sz="3700" dirty="0">
                <a:solidFill>
                  <a:srgbClr val="435464"/>
                </a:solidFill>
              </a:rPr>
            </a:br>
            <a:r>
              <a:rPr lang="en-US" sz="3700" dirty="0"/>
              <a:t>↳ </a:t>
            </a:r>
            <a:r>
              <a:rPr lang="en-US" sz="3700" dirty="0">
                <a:solidFill>
                  <a:srgbClr val="435464"/>
                </a:solidFill>
              </a:rPr>
              <a:t>Compliance Testing</a:t>
            </a:r>
          </a:p>
        </p:txBody>
      </p:sp>
      <p:sp>
        <p:nvSpPr>
          <p:cNvPr id="723" name="Shape 723"/>
          <p:cNvSpPr txBox="1">
            <a:spLocks noGrp="1"/>
          </p:cNvSpPr>
          <p:nvPr>
            <p:ph type="title"/>
          </p:nvPr>
        </p:nvSpPr>
        <p:spPr>
          <a:xfrm>
            <a:off x="677335" y="609598"/>
            <a:ext cx="14901333" cy="738667"/>
          </a:xfrm>
          <a:prstGeom prst="rect">
            <a:avLst/>
          </a:prstGeom>
          <a:noFill/>
          <a:ln>
            <a:noFill/>
          </a:ln>
        </p:spPr>
        <p:txBody>
          <a:bodyPr lIns="0" tIns="0" rIns="0" bIns="0" anchor="t" anchorCtr="0">
            <a:noAutofit/>
          </a:bodyPr>
          <a:lstStyle/>
          <a:p>
            <a:pPr>
              <a:buClr>
                <a:srgbClr val="435464"/>
              </a:buClr>
              <a:buSzPct val="25000"/>
            </a:pPr>
            <a:r>
              <a:rPr lang="en-US" b="0" i="0" u="none" strike="noStrike" cap="none">
                <a:solidFill>
                  <a:srgbClr val="435464"/>
                </a:solidFill>
              </a:rPr>
              <a:t>Remember…</a:t>
            </a:r>
          </a:p>
        </p:txBody>
      </p:sp>
      <p:sp>
        <p:nvSpPr>
          <p:cNvPr id="724" name="Shape 724"/>
          <p:cNvSpPr/>
          <p:nvPr/>
        </p:nvSpPr>
        <p:spPr>
          <a:xfrm>
            <a:off x="9041067" y="0"/>
            <a:ext cx="7214933" cy="9144000"/>
          </a:xfrm>
          <a:prstGeom prst="rect">
            <a:avLst/>
          </a:prstGeom>
          <a:solidFill>
            <a:schemeClr val="accent1"/>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725" name="Shape 725"/>
          <p:cNvSpPr txBox="1">
            <a:spLocks noGrp="1"/>
          </p:cNvSpPr>
          <p:nvPr>
            <p:ph type="body" idx="1"/>
          </p:nvPr>
        </p:nvSpPr>
        <p:spPr>
          <a:xfrm>
            <a:off x="10074000" y="2842533"/>
            <a:ext cx="5148800" cy="5838400"/>
          </a:xfrm>
          <a:prstGeom prst="rect">
            <a:avLst/>
          </a:prstGeom>
          <a:noFill/>
          <a:ln>
            <a:noFill/>
          </a:ln>
        </p:spPr>
        <p:txBody>
          <a:bodyPr lIns="0" tIns="0" rIns="0" bIns="0" anchor="ctr" anchorCtr="0">
            <a:noAutofit/>
          </a:bodyPr>
          <a:lstStyle/>
          <a:p>
            <a:pPr algn="ctr">
              <a:lnSpc>
                <a:spcPct val="100000"/>
              </a:lnSpc>
              <a:spcBef>
                <a:spcPts val="0"/>
              </a:spcBef>
              <a:spcAft>
                <a:spcPts val="0"/>
              </a:spcAft>
              <a:buClr>
                <a:srgbClr val="435464"/>
              </a:buClr>
              <a:buSzPct val="25000"/>
            </a:pPr>
            <a:r>
              <a:rPr lang="en-US" sz="5700" b="1">
                <a:solidFill>
                  <a:srgbClr val="FFFFFF"/>
                </a:solidFill>
              </a:rPr>
              <a:t>“Infrastructure as Code”</a:t>
            </a:r>
            <a:r>
              <a:rPr lang="en-US" sz="5700">
                <a:solidFill>
                  <a:srgbClr val="FFFFFF"/>
                </a:solidFill>
              </a:rPr>
              <a:t> should be</a:t>
            </a:r>
            <a:r>
              <a:rPr lang="en-US" sz="5900">
                <a:solidFill>
                  <a:srgbClr val="FFFFFF"/>
                </a:solidFill>
              </a:rPr>
              <a:t> </a:t>
            </a:r>
            <a:r>
              <a:rPr lang="en-US" sz="5700">
                <a:solidFill>
                  <a:srgbClr val="FFFFFF"/>
                </a:solidFill>
              </a:rPr>
              <a:t>tested like ANY other codebase.</a:t>
            </a:r>
          </a:p>
        </p:txBody>
      </p:sp>
      <p:grpSp>
        <p:nvGrpSpPr>
          <p:cNvPr id="726" name="Shape 726"/>
          <p:cNvGrpSpPr/>
          <p:nvPr/>
        </p:nvGrpSpPr>
        <p:grpSpPr>
          <a:xfrm>
            <a:off x="11694090" y="536934"/>
            <a:ext cx="1869979" cy="1869979"/>
            <a:chOff x="380998" y="4393138"/>
            <a:chExt cx="632700" cy="632700"/>
          </a:xfrm>
        </p:grpSpPr>
        <p:sp>
          <p:nvSpPr>
            <p:cNvPr id="727" name="Shape 727"/>
            <p:cNvSpPr/>
            <p:nvPr/>
          </p:nvSpPr>
          <p:spPr>
            <a:xfrm>
              <a:off x="380998" y="4393138"/>
              <a:ext cx="632700" cy="632700"/>
            </a:xfrm>
            <a:prstGeom prst="ellipse">
              <a:avLst/>
            </a:prstGeom>
            <a:noFill/>
            <a:ln w="38100" cap="flat" cmpd="sng">
              <a:solidFill>
                <a:srgbClr val="FFFFFF"/>
              </a:solidFill>
              <a:prstDash val="solid"/>
              <a:round/>
              <a:headEnd type="none" w="med" len="med"/>
              <a:tailEnd type="none" w="med" len="med"/>
            </a:ln>
          </p:spPr>
          <p:txBody>
            <a:bodyPr lIns="91425" tIns="91425" rIns="91425" bIns="91425" anchor="t" anchorCtr="0">
              <a:noAutofit/>
            </a:bodyPr>
            <a:lstStyle/>
            <a:p>
              <a:pPr algn="ctr" defTabSz="1625316" fontAlgn="auto">
                <a:spcBef>
                  <a:spcPts val="0"/>
                </a:spcBef>
                <a:spcAft>
                  <a:spcPts val="0"/>
                </a:spcAft>
              </a:pPr>
              <a:endParaRPr b="1" kern="0">
                <a:solidFill>
                  <a:srgbClr val="FFFFFF"/>
                </a:solidFill>
                <a:latin typeface="Raleway"/>
                <a:ea typeface="Raleway"/>
                <a:cs typeface="Raleway"/>
                <a:sym typeface="Raleway"/>
              </a:endParaRPr>
            </a:p>
          </p:txBody>
        </p:sp>
        <p:pic>
          <p:nvPicPr>
            <p:cNvPr id="728" name="Shape 728" descr="Image result for lightbulb icon"/>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400437" y="4406800"/>
              <a:ext cx="593825" cy="593825"/>
            </a:xfrm>
            <a:prstGeom prst="rect">
              <a:avLst/>
            </a:prstGeom>
            <a:noFill/>
            <a:ln>
              <a:noFill/>
            </a:ln>
          </p:spPr>
        </p:pic>
      </p:grpSp>
    </p:spTree>
    <p:extLst>
      <p:ext uri="{BB962C8B-B14F-4D97-AF65-F5344CB8AC3E}">
        <p14:creationId xmlns:p14="http://schemas.microsoft.com/office/powerpoint/2010/main" val="10913127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Shape 722"/>
          <p:cNvSpPr txBox="1">
            <a:spLocks noGrp="1"/>
          </p:cNvSpPr>
          <p:nvPr>
            <p:ph type="body" idx="1"/>
          </p:nvPr>
        </p:nvSpPr>
        <p:spPr>
          <a:xfrm>
            <a:off x="677335" y="1719200"/>
            <a:ext cx="8363733" cy="6629333"/>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sz="4300" dirty="0">
                <a:solidFill>
                  <a:srgbClr val="435464"/>
                </a:solidFill>
              </a:rPr>
              <a:t>Infrastructure policies need testing</a:t>
            </a:r>
          </a:p>
          <a:p>
            <a:pPr marL="699729" lvl="1" indent="-395005">
              <a:lnSpc>
                <a:spcPct val="100000"/>
              </a:lnSpc>
              <a:spcBef>
                <a:spcPts val="711"/>
              </a:spcBef>
              <a:spcAft>
                <a:spcPts val="0"/>
              </a:spcAft>
              <a:buClr>
                <a:srgbClr val="435464"/>
              </a:buClr>
              <a:buSzPct val="25000"/>
              <a:buFont typeface="Raleway"/>
              <a:buChar char=" "/>
            </a:pPr>
            <a:r>
              <a:rPr lang="en-US" sz="3700" dirty="0">
                <a:solidFill>
                  <a:srgbClr val="435464"/>
                </a:solidFill>
              </a:rPr>
              <a:t>↳ </a:t>
            </a:r>
            <a:r>
              <a:rPr lang="en-US" sz="3700" dirty="0" err="1">
                <a:solidFill>
                  <a:srgbClr val="435464"/>
                </a:solidFill>
              </a:rPr>
              <a:t>Linting</a:t>
            </a:r>
            <a:endParaRPr lang="en-US" sz="3700" dirty="0">
              <a:solidFill>
                <a:srgbClr val="435464"/>
              </a:solidFill>
            </a:endParaRPr>
          </a:p>
          <a:p>
            <a:pPr marL="699729" lvl="1" indent="-395005">
              <a:lnSpc>
                <a:spcPct val="100000"/>
              </a:lnSpc>
              <a:spcBef>
                <a:spcPts val="711"/>
              </a:spcBef>
              <a:spcAft>
                <a:spcPts val="0"/>
              </a:spcAft>
              <a:buClr>
                <a:srgbClr val="435464"/>
              </a:buClr>
              <a:buSzPct val="25000"/>
              <a:buFont typeface="Raleway"/>
              <a:buChar char=" "/>
            </a:pPr>
            <a:r>
              <a:rPr lang="en-US" sz="3700" dirty="0"/>
              <a:t>↳ </a:t>
            </a:r>
            <a:r>
              <a:rPr lang="en-US" sz="3700" dirty="0">
                <a:solidFill>
                  <a:srgbClr val="435464"/>
                </a:solidFill>
              </a:rPr>
              <a:t>Static Analysis</a:t>
            </a:r>
          </a:p>
          <a:p>
            <a:pPr marL="699729" lvl="1" indent="-395005">
              <a:lnSpc>
                <a:spcPct val="100000"/>
              </a:lnSpc>
              <a:spcBef>
                <a:spcPts val="711"/>
              </a:spcBef>
              <a:spcAft>
                <a:spcPts val="0"/>
              </a:spcAft>
              <a:buClr>
                <a:srgbClr val="435464"/>
              </a:buClr>
              <a:buSzPct val="25000"/>
              <a:buFont typeface="Raleway"/>
              <a:buChar char=" "/>
            </a:pPr>
            <a:r>
              <a:rPr lang="en-US" sz="3700" dirty="0"/>
              <a:t>↳ </a:t>
            </a:r>
            <a:r>
              <a:rPr lang="en-US" sz="3700" dirty="0">
                <a:solidFill>
                  <a:srgbClr val="435464"/>
                </a:solidFill>
              </a:rPr>
              <a:t>Unit Testing</a:t>
            </a:r>
          </a:p>
          <a:p>
            <a:pPr marL="699729" lvl="1" indent="-395005">
              <a:lnSpc>
                <a:spcPct val="100000"/>
              </a:lnSpc>
              <a:spcBef>
                <a:spcPts val="711"/>
              </a:spcBef>
              <a:buClr>
                <a:srgbClr val="435464"/>
              </a:buClr>
              <a:buSzPct val="25000"/>
              <a:buFont typeface="Raleway"/>
              <a:buChar char=" "/>
            </a:pPr>
            <a:r>
              <a:rPr lang="en-US" sz="3700" dirty="0">
                <a:solidFill>
                  <a:schemeClr val="accent1"/>
                </a:solidFill>
              </a:rPr>
              <a:t>↳ Integration Testing</a:t>
            </a:r>
            <a:br>
              <a:rPr lang="en-US" sz="3700" dirty="0">
                <a:solidFill>
                  <a:schemeClr val="accent1"/>
                </a:solidFill>
              </a:rPr>
            </a:br>
            <a:r>
              <a:rPr lang="en-US" sz="3700" dirty="0"/>
              <a:t>↳ </a:t>
            </a:r>
            <a:r>
              <a:rPr lang="en-US" sz="3700" dirty="0">
                <a:solidFill>
                  <a:srgbClr val="435464"/>
                </a:solidFill>
              </a:rPr>
              <a:t>Compliance Testing</a:t>
            </a:r>
          </a:p>
        </p:txBody>
      </p:sp>
      <p:sp>
        <p:nvSpPr>
          <p:cNvPr id="723" name="Shape 723"/>
          <p:cNvSpPr txBox="1">
            <a:spLocks noGrp="1"/>
          </p:cNvSpPr>
          <p:nvPr>
            <p:ph type="title"/>
          </p:nvPr>
        </p:nvSpPr>
        <p:spPr>
          <a:xfrm>
            <a:off x="677335" y="609598"/>
            <a:ext cx="14901333" cy="738667"/>
          </a:xfrm>
          <a:prstGeom prst="rect">
            <a:avLst/>
          </a:prstGeom>
          <a:noFill/>
          <a:ln>
            <a:noFill/>
          </a:ln>
        </p:spPr>
        <p:txBody>
          <a:bodyPr lIns="0" tIns="0" rIns="0" bIns="0" anchor="t" anchorCtr="0">
            <a:noAutofit/>
          </a:bodyPr>
          <a:lstStyle/>
          <a:p>
            <a:pPr>
              <a:buClr>
                <a:srgbClr val="435464"/>
              </a:buClr>
              <a:buSzPct val="25000"/>
            </a:pPr>
            <a:r>
              <a:rPr lang="en-US" b="0" i="0" u="none" strike="noStrike" cap="none">
                <a:solidFill>
                  <a:srgbClr val="435464"/>
                </a:solidFill>
              </a:rPr>
              <a:t>Remember…</a:t>
            </a:r>
          </a:p>
        </p:txBody>
      </p:sp>
      <p:sp>
        <p:nvSpPr>
          <p:cNvPr id="724" name="Shape 724"/>
          <p:cNvSpPr/>
          <p:nvPr/>
        </p:nvSpPr>
        <p:spPr>
          <a:xfrm>
            <a:off x="9041067" y="0"/>
            <a:ext cx="7214933" cy="9144000"/>
          </a:xfrm>
          <a:prstGeom prst="rect">
            <a:avLst/>
          </a:prstGeom>
          <a:solidFill>
            <a:schemeClr val="accent1"/>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725" name="Shape 725"/>
          <p:cNvSpPr txBox="1">
            <a:spLocks noGrp="1"/>
          </p:cNvSpPr>
          <p:nvPr>
            <p:ph type="body" idx="1"/>
          </p:nvPr>
        </p:nvSpPr>
        <p:spPr>
          <a:xfrm>
            <a:off x="10074000" y="2842533"/>
            <a:ext cx="5148800" cy="5838400"/>
          </a:xfrm>
          <a:prstGeom prst="rect">
            <a:avLst/>
          </a:prstGeom>
          <a:noFill/>
          <a:ln>
            <a:noFill/>
          </a:ln>
        </p:spPr>
        <p:txBody>
          <a:bodyPr lIns="0" tIns="0" rIns="0" bIns="0" anchor="ctr" anchorCtr="0">
            <a:noAutofit/>
          </a:bodyPr>
          <a:lstStyle/>
          <a:p>
            <a:pPr algn="ctr">
              <a:lnSpc>
                <a:spcPct val="100000"/>
              </a:lnSpc>
              <a:spcBef>
                <a:spcPts val="0"/>
              </a:spcBef>
              <a:spcAft>
                <a:spcPts val="0"/>
              </a:spcAft>
              <a:buClr>
                <a:srgbClr val="435464"/>
              </a:buClr>
              <a:buSzPct val="25000"/>
            </a:pPr>
            <a:r>
              <a:rPr lang="en-US" sz="5700" b="1">
                <a:solidFill>
                  <a:srgbClr val="FFFFFF"/>
                </a:solidFill>
              </a:rPr>
              <a:t>“Infrastructure as Code”</a:t>
            </a:r>
            <a:r>
              <a:rPr lang="en-US" sz="5700">
                <a:solidFill>
                  <a:srgbClr val="FFFFFF"/>
                </a:solidFill>
              </a:rPr>
              <a:t> should be</a:t>
            </a:r>
            <a:r>
              <a:rPr lang="en-US" sz="5900">
                <a:solidFill>
                  <a:srgbClr val="FFFFFF"/>
                </a:solidFill>
              </a:rPr>
              <a:t> </a:t>
            </a:r>
            <a:r>
              <a:rPr lang="en-US" sz="5700">
                <a:solidFill>
                  <a:srgbClr val="FFFFFF"/>
                </a:solidFill>
              </a:rPr>
              <a:t>tested like ANY other codebase.</a:t>
            </a:r>
          </a:p>
        </p:txBody>
      </p:sp>
      <p:grpSp>
        <p:nvGrpSpPr>
          <p:cNvPr id="726" name="Shape 726"/>
          <p:cNvGrpSpPr/>
          <p:nvPr/>
        </p:nvGrpSpPr>
        <p:grpSpPr>
          <a:xfrm>
            <a:off x="11694090" y="536934"/>
            <a:ext cx="1869979" cy="1869979"/>
            <a:chOff x="380998" y="4393138"/>
            <a:chExt cx="632700" cy="632700"/>
          </a:xfrm>
        </p:grpSpPr>
        <p:sp>
          <p:nvSpPr>
            <p:cNvPr id="727" name="Shape 727"/>
            <p:cNvSpPr/>
            <p:nvPr/>
          </p:nvSpPr>
          <p:spPr>
            <a:xfrm>
              <a:off x="380998" y="4393138"/>
              <a:ext cx="632700" cy="632700"/>
            </a:xfrm>
            <a:prstGeom prst="ellipse">
              <a:avLst/>
            </a:prstGeom>
            <a:noFill/>
            <a:ln w="38100" cap="flat" cmpd="sng">
              <a:solidFill>
                <a:srgbClr val="FFFFFF"/>
              </a:solidFill>
              <a:prstDash val="solid"/>
              <a:round/>
              <a:headEnd type="none" w="med" len="med"/>
              <a:tailEnd type="none" w="med" len="med"/>
            </a:ln>
          </p:spPr>
          <p:txBody>
            <a:bodyPr lIns="91425" tIns="91425" rIns="91425" bIns="91425" anchor="t" anchorCtr="0">
              <a:noAutofit/>
            </a:bodyPr>
            <a:lstStyle/>
            <a:p>
              <a:pPr algn="ctr" defTabSz="1625316" fontAlgn="auto">
                <a:spcBef>
                  <a:spcPts val="0"/>
                </a:spcBef>
                <a:spcAft>
                  <a:spcPts val="0"/>
                </a:spcAft>
              </a:pPr>
              <a:endParaRPr b="1" kern="0">
                <a:solidFill>
                  <a:srgbClr val="FFFFFF"/>
                </a:solidFill>
                <a:latin typeface="Raleway"/>
                <a:ea typeface="Raleway"/>
                <a:cs typeface="Raleway"/>
                <a:sym typeface="Raleway"/>
              </a:endParaRPr>
            </a:p>
          </p:txBody>
        </p:sp>
        <p:pic>
          <p:nvPicPr>
            <p:cNvPr id="728" name="Shape 728" descr="Image result for lightbulb icon"/>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400437" y="4406800"/>
              <a:ext cx="593825" cy="593825"/>
            </a:xfrm>
            <a:prstGeom prst="rect">
              <a:avLst/>
            </a:prstGeom>
            <a:noFill/>
            <a:ln>
              <a:noFill/>
            </a:ln>
          </p:spPr>
        </p:pic>
      </p:grpSp>
    </p:spTree>
    <p:extLst>
      <p:ext uri="{BB962C8B-B14F-4D97-AF65-F5344CB8AC3E}">
        <p14:creationId xmlns:p14="http://schemas.microsoft.com/office/powerpoint/2010/main" val="188160692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Shape 655"/>
          <p:cNvSpPr txBox="1">
            <a:spLocks noGrp="1"/>
          </p:cNvSpPr>
          <p:nvPr>
            <p:ph type="body" idx="1"/>
          </p:nvPr>
        </p:nvSpPr>
        <p:spPr>
          <a:xfrm>
            <a:off x="677335" y="1841644"/>
            <a:ext cx="8610133" cy="5768000"/>
          </a:xfrm>
          <a:prstGeom prst="rect">
            <a:avLst/>
          </a:prstGeom>
        </p:spPr>
        <p:txBody>
          <a:bodyPr lIns="121879" tIns="121879" rIns="121879" bIns="121879" anchor="t" anchorCtr="0">
            <a:noAutofit/>
          </a:bodyPr>
          <a:lstStyle/>
          <a:p>
            <a:pPr marL="812587" indent="-406293">
              <a:spcAft>
                <a:spcPts val="1778"/>
              </a:spcAft>
              <a:buFont typeface="Raleway"/>
              <a:buChar char="●"/>
            </a:pPr>
            <a:r>
              <a:rPr lang="en-US" dirty="0" smtClean="0">
                <a:solidFill>
                  <a:schemeClr val="dk1"/>
                </a:solidFill>
              </a:rPr>
              <a:t>Write a test, watch it fail</a:t>
            </a:r>
          </a:p>
          <a:p>
            <a:pPr marL="812587" indent="-406293">
              <a:spcAft>
                <a:spcPts val="1778"/>
              </a:spcAft>
              <a:buFont typeface="Raleway"/>
              <a:buChar char="●"/>
            </a:pPr>
            <a:r>
              <a:rPr lang="en-US" dirty="0" smtClean="0">
                <a:solidFill>
                  <a:schemeClr val="dk1"/>
                </a:solidFill>
              </a:rPr>
              <a:t>Write </a:t>
            </a:r>
            <a:r>
              <a:rPr lang="en-US" dirty="0">
                <a:solidFill>
                  <a:schemeClr val="dk1"/>
                </a:solidFill>
              </a:rPr>
              <a:t>some code</a:t>
            </a:r>
          </a:p>
          <a:p>
            <a:pPr marL="812587" indent="-406293">
              <a:spcAft>
                <a:spcPts val="1778"/>
              </a:spcAft>
              <a:buFont typeface="Raleway"/>
              <a:buChar char="●"/>
            </a:pPr>
            <a:r>
              <a:rPr lang="en-US" dirty="0">
                <a:solidFill>
                  <a:schemeClr val="dk1"/>
                </a:solidFill>
              </a:rPr>
              <a:t>Write and run </a:t>
            </a:r>
            <a:r>
              <a:rPr lang="en-US" dirty="0" smtClean="0">
                <a:solidFill>
                  <a:schemeClr val="dk1"/>
                </a:solidFill>
              </a:rPr>
              <a:t>more tests</a:t>
            </a:r>
            <a:endParaRPr lang="en-US" dirty="0">
              <a:solidFill>
                <a:schemeClr val="dk1"/>
              </a:solidFill>
            </a:endParaRPr>
          </a:p>
          <a:p>
            <a:pPr marL="812587" indent="-406293">
              <a:spcAft>
                <a:spcPts val="1778"/>
              </a:spcAft>
              <a:buFont typeface="Raleway"/>
              <a:buChar char="●"/>
            </a:pPr>
            <a:r>
              <a:rPr lang="en-US" dirty="0" smtClean="0">
                <a:solidFill>
                  <a:schemeClr val="dk1"/>
                </a:solidFill>
              </a:rPr>
              <a:t>Code review</a:t>
            </a:r>
          </a:p>
          <a:p>
            <a:pPr marL="812587" indent="-406293">
              <a:spcAft>
                <a:spcPts val="1778"/>
              </a:spcAft>
              <a:buFont typeface="Raleway"/>
              <a:buChar char="●"/>
            </a:pPr>
            <a:r>
              <a:rPr lang="en-US" dirty="0" smtClean="0">
                <a:solidFill>
                  <a:schemeClr val="dk1"/>
                </a:solidFill>
              </a:rPr>
              <a:t>Delivery pipeline to production</a:t>
            </a:r>
            <a:endParaRPr lang="en-US" dirty="0">
              <a:solidFill>
                <a:schemeClr val="dk1"/>
              </a:solidFill>
            </a:endParaRPr>
          </a:p>
          <a:p>
            <a:pPr marL="812587" indent="-406293">
              <a:spcAft>
                <a:spcPts val="1778"/>
              </a:spcAft>
              <a:buFont typeface="Raleway"/>
              <a:buChar char="●"/>
            </a:pPr>
            <a:r>
              <a:rPr lang="en-US" dirty="0" smtClean="0">
                <a:solidFill>
                  <a:schemeClr val="dk1"/>
                </a:solidFill>
              </a:rPr>
              <a:t>Lowered </a:t>
            </a:r>
            <a:r>
              <a:rPr lang="en-US" dirty="0">
                <a:solidFill>
                  <a:schemeClr val="dk1"/>
                </a:solidFill>
              </a:rPr>
              <a:t>chance of production failure</a:t>
            </a:r>
          </a:p>
        </p:txBody>
      </p:sp>
      <p:sp>
        <p:nvSpPr>
          <p:cNvPr id="656" name="Shape 656"/>
          <p:cNvSpPr txBox="1">
            <a:spLocks noGrp="1"/>
          </p:cNvSpPr>
          <p:nvPr>
            <p:ph type="title"/>
          </p:nvPr>
        </p:nvSpPr>
        <p:spPr>
          <a:xfrm>
            <a:off x="677335" y="609598"/>
            <a:ext cx="14901333" cy="738667"/>
          </a:xfrm>
          <a:prstGeom prst="rect">
            <a:avLst/>
          </a:prstGeom>
          <a:noFill/>
          <a:ln>
            <a:noFill/>
          </a:ln>
        </p:spPr>
        <p:txBody>
          <a:bodyPr lIns="0" tIns="0" rIns="0" bIns="0" anchor="t" anchorCtr="0">
            <a:noAutofit/>
          </a:bodyPr>
          <a:lstStyle/>
          <a:p>
            <a:pPr>
              <a:buClr>
                <a:schemeClr val="accent1"/>
              </a:buClr>
              <a:buSzPct val="25000"/>
            </a:pPr>
            <a:r>
              <a:rPr lang="en-US" i="0" u="none" strike="noStrike" cap="none" dirty="0" smtClean="0">
                <a:solidFill>
                  <a:schemeClr val="dk1"/>
                </a:solidFill>
              </a:rPr>
              <a:t>Test-driven </a:t>
            </a:r>
            <a:r>
              <a:rPr lang="en-US" i="0" u="none" strike="noStrike" cap="none" dirty="0">
                <a:solidFill>
                  <a:schemeClr val="dk1"/>
                </a:solidFill>
              </a:rPr>
              <a:t>Development</a:t>
            </a:r>
          </a:p>
        </p:txBody>
      </p:sp>
      <p:sp>
        <p:nvSpPr>
          <p:cNvPr id="657" name="Shape 657"/>
          <p:cNvSpPr/>
          <p:nvPr/>
        </p:nvSpPr>
        <p:spPr>
          <a:xfrm>
            <a:off x="11263822" y="258982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658" name="Shape 658"/>
          <p:cNvSpPr/>
          <p:nvPr/>
        </p:nvSpPr>
        <p:spPr>
          <a:xfrm>
            <a:off x="11263822" y="3889395"/>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659" name="Shape 659"/>
          <p:cNvSpPr/>
          <p:nvPr/>
        </p:nvSpPr>
        <p:spPr>
          <a:xfrm>
            <a:off x="11263822" y="5188969"/>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660" name="Shape 660"/>
          <p:cNvSpPr/>
          <p:nvPr/>
        </p:nvSpPr>
        <p:spPr>
          <a:xfrm>
            <a:off x="11263822" y="648854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661" name="Shape 661"/>
          <p:cNvCxnSpPr>
            <a:stCxn id="657" idx="2"/>
            <a:endCxn id="658" idx="0"/>
          </p:cNvCxnSpPr>
          <p:nvPr/>
        </p:nvCxnSpPr>
        <p:spPr>
          <a:xfrm>
            <a:off x="12602222" y="3216489"/>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662" name="Shape 662"/>
          <p:cNvCxnSpPr>
            <a:stCxn id="658" idx="2"/>
            <a:endCxn id="659"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663" name="Shape 663"/>
          <p:cNvCxnSpPr>
            <a:stCxn id="658" idx="1"/>
            <a:endCxn id="657" idx="1"/>
          </p:cNvCxnSpPr>
          <p:nvPr/>
        </p:nvCxnSpPr>
        <p:spPr>
          <a:xfrm rot="10800000" flipH="1">
            <a:off x="11263822" y="2902996"/>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664" name="Shape 664"/>
          <p:cNvCxnSpPr>
            <a:stCxn id="659" idx="2"/>
            <a:endCxn id="660"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665" name="Shape 665"/>
          <p:cNvCxnSpPr>
            <a:stCxn id="660" idx="1"/>
            <a:endCxn id="659"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666" name="Shape 666"/>
          <p:cNvCxnSpPr>
            <a:stCxn id="660" idx="3"/>
            <a:endCxn id="657" idx="3"/>
          </p:cNvCxnSpPr>
          <p:nvPr/>
        </p:nvCxnSpPr>
        <p:spPr>
          <a:xfrm rot="10800000" flipH="1">
            <a:off x="13940622" y="2903209"/>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667" name="Shape 667"/>
          <p:cNvCxnSpPr>
            <a:stCxn id="660" idx="2"/>
          </p:cNvCxnSpPr>
          <p:nvPr/>
        </p:nvCxnSpPr>
        <p:spPr>
          <a:xfrm>
            <a:off x="12602222" y="7115209"/>
            <a:ext cx="0" cy="673067"/>
          </a:xfrm>
          <a:prstGeom prst="straightConnector1">
            <a:avLst/>
          </a:prstGeom>
          <a:noFill/>
          <a:ln w="19050" cap="flat" cmpd="sng">
            <a:solidFill>
              <a:srgbClr val="6AA84F"/>
            </a:solidFill>
            <a:prstDash val="solid"/>
            <a:round/>
            <a:headEnd type="none" w="lg" len="lg"/>
            <a:tailEnd type="triangle" w="lg" len="lg"/>
          </a:ln>
        </p:spPr>
      </p:cxnSp>
      <p:sp>
        <p:nvSpPr>
          <p:cNvPr id="668" name="Shape 668"/>
          <p:cNvSpPr/>
          <p:nvPr/>
        </p:nvSpPr>
        <p:spPr>
          <a:xfrm>
            <a:off x="12489689" y="1752268"/>
            <a:ext cx="225067" cy="225067"/>
          </a:xfrm>
          <a:prstGeom prst="ellipse">
            <a:avLst/>
          </a:prstGeom>
          <a:solidFill>
            <a:schemeClr val="accent2"/>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669" name="Shape 669"/>
          <p:cNvCxnSpPr>
            <a:stCxn id="668" idx="4"/>
            <a:endCxn id="657"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670" name="Shape 670"/>
          <p:cNvSpPr/>
          <p:nvPr/>
        </p:nvSpPr>
        <p:spPr>
          <a:xfrm>
            <a:off x="12489689" y="7788089"/>
            <a:ext cx="225067" cy="225067"/>
          </a:xfrm>
          <a:prstGeom prst="ellipse">
            <a:avLst/>
          </a:prstGeom>
          <a:solidFill>
            <a:srgbClr val="6AA84F"/>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671" name="Shape 671"/>
          <p:cNvSpPr txBox="1"/>
          <p:nvPr/>
        </p:nvSpPr>
        <p:spPr>
          <a:xfrm>
            <a:off x="14326044" y="6178677"/>
            <a:ext cx="1824000" cy="6234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672" name="Shape 672"/>
          <p:cNvSpPr txBox="1"/>
          <p:nvPr/>
        </p:nvSpPr>
        <p:spPr>
          <a:xfrm>
            <a:off x="10034133" y="6576800"/>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673" name="Shape 673"/>
          <p:cNvSpPr txBox="1"/>
          <p:nvPr/>
        </p:nvSpPr>
        <p:spPr>
          <a:xfrm>
            <a:off x="11757955" y="4613111"/>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674" name="Shape 674"/>
          <p:cNvSpPr txBox="1"/>
          <p:nvPr/>
        </p:nvSpPr>
        <p:spPr>
          <a:xfrm>
            <a:off x="10034133" y="3977644"/>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675" name="Shape 675"/>
          <p:cNvSpPr txBox="1"/>
          <p:nvPr/>
        </p:nvSpPr>
        <p:spPr>
          <a:xfrm>
            <a:off x="12665829" y="7368665"/>
            <a:ext cx="2057067" cy="2250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spTree>
    <p:extLst>
      <p:ext uri="{BB962C8B-B14F-4D97-AF65-F5344CB8AC3E}">
        <p14:creationId xmlns:p14="http://schemas.microsoft.com/office/powerpoint/2010/main" val="239878382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Shape 680"/>
          <p:cNvSpPr txBox="1">
            <a:spLocks noGrp="1"/>
          </p:cNvSpPr>
          <p:nvPr>
            <p:ph type="title"/>
          </p:nvPr>
        </p:nvSpPr>
        <p:spPr>
          <a:xfrm>
            <a:off x="677335" y="609598"/>
            <a:ext cx="14901333" cy="738667"/>
          </a:xfrm>
          <a:prstGeom prst="rect">
            <a:avLst/>
          </a:prstGeom>
        </p:spPr>
        <p:txBody>
          <a:bodyPr lIns="121879" tIns="121879" rIns="121879" bIns="121879" anchor="t" anchorCtr="0">
            <a:noAutofit/>
          </a:bodyPr>
          <a:lstStyle/>
          <a:p>
            <a:r>
              <a:rPr lang="en-US"/>
              <a:t>Software Testing and Why it Matters</a:t>
            </a:r>
          </a:p>
        </p:txBody>
      </p:sp>
      <p:grpSp>
        <p:nvGrpSpPr>
          <p:cNvPr id="681" name="Shape 681"/>
          <p:cNvGrpSpPr/>
          <p:nvPr/>
        </p:nvGrpSpPr>
        <p:grpSpPr>
          <a:xfrm>
            <a:off x="1246043" y="2154015"/>
            <a:ext cx="6156800" cy="4463852"/>
            <a:chOff x="1227624" y="1287825"/>
            <a:chExt cx="3463200" cy="3227400"/>
          </a:xfrm>
        </p:grpSpPr>
        <p:cxnSp>
          <p:nvCxnSpPr>
            <p:cNvPr id="682" name="Shape 682"/>
            <p:cNvCxnSpPr/>
            <p:nvPr/>
          </p:nvCxnSpPr>
          <p:spPr>
            <a:xfrm>
              <a:off x="1246888" y="1287825"/>
              <a:ext cx="0" cy="3227400"/>
            </a:xfrm>
            <a:prstGeom prst="straightConnector1">
              <a:avLst/>
            </a:prstGeom>
            <a:noFill/>
            <a:ln w="38100" cap="flat" cmpd="sng">
              <a:solidFill>
                <a:schemeClr val="accent2"/>
              </a:solidFill>
              <a:prstDash val="solid"/>
              <a:round/>
              <a:headEnd type="none" w="lg" len="lg"/>
              <a:tailEnd type="none" w="lg" len="lg"/>
            </a:ln>
          </p:spPr>
        </p:cxnSp>
        <p:cxnSp>
          <p:nvCxnSpPr>
            <p:cNvPr id="683" name="Shape 683"/>
            <p:cNvCxnSpPr/>
            <p:nvPr/>
          </p:nvCxnSpPr>
          <p:spPr>
            <a:xfrm>
              <a:off x="1227624" y="4495960"/>
              <a:ext cx="3463200" cy="0"/>
            </a:xfrm>
            <a:prstGeom prst="straightConnector1">
              <a:avLst/>
            </a:prstGeom>
            <a:noFill/>
            <a:ln w="38100" cap="flat" cmpd="sng">
              <a:solidFill>
                <a:schemeClr val="accent2"/>
              </a:solidFill>
              <a:prstDash val="solid"/>
              <a:round/>
              <a:headEnd type="none" w="lg" len="lg"/>
              <a:tailEnd type="none" w="lg" len="lg"/>
            </a:ln>
          </p:spPr>
        </p:cxnSp>
      </p:grpSp>
      <p:sp>
        <p:nvSpPr>
          <p:cNvPr id="684" name="Shape 684"/>
          <p:cNvSpPr txBox="1"/>
          <p:nvPr/>
        </p:nvSpPr>
        <p:spPr>
          <a:xfrm>
            <a:off x="3607911" y="6677438"/>
            <a:ext cx="1433067" cy="413333"/>
          </a:xfrm>
          <a:prstGeom prst="rect">
            <a:avLst/>
          </a:prstGeom>
          <a:noFill/>
          <a:ln>
            <a:noFill/>
          </a:ln>
        </p:spPr>
        <p:txBody>
          <a:bodyPr lIns="162491" tIns="162491" rIns="162491" bIns="162491" anchor="ctr" anchorCtr="0">
            <a:noAutofit/>
          </a:bodyPr>
          <a:lstStyle/>
          <a:p>
            <a:pPr algn="ctr" defTabSz="1625316" fontAlgn="auto">
              <a:spcBef>
                <a:spcPts val="0"/>
              </a:spcBef>
              <a:spcAft>
                <a:spcPts val="0"/>
              </a:spcAft>
            </a:pPr>
            <a:r>
              <a:rPr lang="en-US" sz="2000" kern="0">
                <a:solidFill>
                  <a:srgbClr val="000000"/>
                </a:solidFill>
                <a:latin typeface="Raleway"/>
                <a:ea typeface="Raleway"/>
                <a:cs typeface="Raleway"/>
                <a:sym typeface="Raleway"/>
              </a:rPr>
              <a:t>quantity</a:t>
            </a:r>
          </a:p>
        </p:txBody>
      </p:sp>
      <p:sp>
        <p:nvSpPr>
          <p:cNvPr id="685" name="Shape 685"/>
          <p:cNvSpPr txBox="1"/>
          <p:nvPr/>
        </p:nvSpPr>
        <p:spPr>
          <a:xfrm rot="-5400000">
            <a:off x="204756" y="5583420"/>
            <a:ext cx="1550933" cy="517867"/>
          </a:xfrm>
          <a:prstGeom prst="rect">
            <a:avLst/>
          </a:prstGeom>
          <a:noFill/>
          <a:ln>
            <a:noFill/>
          </a:ln>
        </p:spPr>
        <p:txBody>
          <a:bodyPr lIns="162491" tIns="162491" rIns="162491" bIns="162491" anchor="t" anchorCtr="0">
            <a:noAutofit/>
          </a:bodyPr>
          <a:lstStyle/>
          <a:p>
            <a:pPr defTabSz="1625316" fontAlgn="auto">
              <a:spcBef>
                <a:spcPts val="0"/>
              </a:spcBef>
              <a:spcAft>
                <a:spcPts val="0"/>
              </a:spcAft>
            </a:pPr>
            <a:r>
              <a:rPr lang="en-US" sz="1800" kern="0">
                <a:solidFill>
                  <a:srgbClr val="000000"/>
                </a:solidFill>
                <a:latin typeface="Raleway"/>
                <a:ea typeface="Raleway"/>
                <a:cs typeface="Raleway"/>
                <a:sym typeface="Raleway"/>
              </a:rPr>
              <a:t>less time</a:t>
            </a:r>
          </a:p>
        </p:txBody>
      </p:sp>
      <p:sp>
        <p:nvSpPr>
          <p:cNvPr id="686" name="Shape 686"/>
          <p:cNvSpPr txBox="1"/>
          <p:nvPr/>
        </p:nvSpPr>
        <p:spPr>
          <a:xfrm rot="-5400000">
            <a:off x="20222" y="2854969"/>
            <a:ext cx="1920000" cy="517867"/>
          </a:xfrm>
          <a:prstGeom prst="rect">
            <a:avLst/>
          </a:prstGeom>
          <a:noFill/>
          <a:ln>
            <a:noFill/>
          </a:ln>
        </p:spPr>
        <p:txBody>
          <a:bodyPr lIns="162491" tIns="162491" rIns="162491" bIns="162491" anchor="t" anchorCtr="0">
            <a:noAutofit/>
          </a:bodyPr>
          <a:lstStyle/>
          <a:p>
            <a:pPr algn="r" defTabSz="1625316" fontAlgn="auto">
              <a:spcBef>
                <a:spcPts val="0"/>
              </a:spcBef>
              <a:spcAft>
                <a:spcPts val="0"/>
              </a:spcAft>
            </a:pPr>
            <a:r>
              <a:rPr lang="en-US" sz="1800" kern="0">
                <a:solidFill>
                  <a:srgbClr val="000000"/>
                </a:solidFill>
                <a:latin typeface="Raleway"/>
                <a:ea typeface="Raleway"/>
                <a:cs typeface="Raleway"/>
                <a:sym typeface="Raleway"/>
              </a:rPr>
              <a:t>more time</a:t>
            </a:r>
          </a:p>
        </p:txBody>
      </p:sp>
      <p:sp>
        <p:nvSpPr>
          <p:cNvPr id="687" name="Shape 687"/>
          <p:cNvSpPr/>
          <p:nvPr/>
        </p:nvSpPr>
        <p:spPr>
          <a:xfrm>
            <a:off x="1468044" y="2251234"/>
            <a:ext cx="5804800" cy="4216532"/>
          </a:xfrm>
          <a:prstGeom prst="rtTriangle">
            <a:avLst/>
          </a:prstGeom>
          <a:solidFill>
            <a:srgbClr val="D8D8D8"/>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688" name="Shape 688"/>
          <p:cNvCxnSpPr/>
          <p:nvPr/>
        </p:nvCxnSpPr>
        <p:spPr>
          <a:xfrm>
            <a:off x="2820844" y="3210414"/>
            <a:ext cx="0" cy="3250667"/>
          </a:xfrm>
          <a:prstGeom prst="straightConnector1">
            <a:avLst/>
          </a:prstGeom>
          <a:noFill/>
          <a:ln w="28575" cap="flat" cmpd="sng">
            <a:solidFill>
              <a:schemeClr val="accent2"/>
            </a:solidFill>
            <a:prstDash val="dot"/>
            <a:round/>
            <a:headEnd type="none" w="lg" len="lg"/>
            <a:tailEnd type="none" w="lg" len="lg"/>
          </a:ln>
        </p:spPr>
      </p:cxnSp>
      <p:cxnSp>
        <p:nvCxnSpPr>
          <p:cNvPr id="689" name="Shape 689"/>
          <p:cNvCxnSpPr/>
          <p:nvPr/>
        </p:nvCxnSpPr>
        <p:spPr>
          <a:xfrm>
            <a:off x="5697600" y="5315289"/>
            <a:ext cx="0" cy="1145600"/>
          </a:xfrm>
          <a:prstGeom prst="straightConnector1">
            <a:avLst/>
          </a:prstGeom>
          <a:noFill/>
          <a:ln w="28575" cap="flat" cmpd="sng">
            <a:solidFill>
              <a:schemeClr val="accent2"/>
            </a:solidFill>
            <a:prstDash val="dot"/>
            <a:round/>
            <a:headEnd type="none" w="lg" len="lg"/>
            <a:tailEnd type="none" w="lg" len="lg"/>
          </a:ln>
        </p:spPr>
      </p:cxnSp>
      <p:cxnSp>
        <p:nvCxnSpPr>
          <p:cNvPr id="690" name="Shape 690"/>
          <p:cNvCxnSpPr/>
          <p:nvPr/>
        </p:nvCxnSpPr>
        <p:spPr>
          <a:xfrm>
            <a:off x="4324444" y="4302823"/>
            <a:ext cx="0" cy="2157867"/>
          </a:xfrm>
          <a:prstGeom prst="straightConnector1">
            <a:avLst/>
          </a:prstGeom>
          <a:noFill/>
          <a:ln w="28575" cap="flat" cmpd="sng">
            <a:solidFill>
              <a:schemeClr val="accent2"/>
            </a:solidFill>
            <a:prstDash val="dot"/>
            <a:round/>
            <a:headEnd type="none" w="lg" len="lg"/>
            <a:tailEnd type="none" w="lg" len="lg"/>
          </a:ln>
        </p:spPr>
      </p:cxnSp>
      <p:sp>
        <p:nvSpPr>
          <p:cNvPr id="691" name="Shape 691"/>
          <p:cNvSpPr txBox="1"/>
          <p:nvPr/>
        </p:nvSpPr>
        <p:spPr>
          <a:xfrm>
            <a:off x="1468046" y="3946363"/>
            <a:ext cx="1352533" cy="413333"/>
          </a:xfrm>
          <a:prstGeom prst="rect">
            <a:avLst/>
          </a:prstGeom>
          <a:noFill/>
          <a:ln>
            <a:noFill/>
          </a:ln>
        </p:spPr>
        <p:txBody>
          <a:bodyPr lIns="162491" tIns="162491" rIns="162491" bIns="162491"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manual</a:t>
            </a:r>
          </a:p>
          <a:p>
            <a:pPr algn="ctr" defTabSz="1625316" fontAlgn="auto">
              <a:spcBef>
                <a:spcPts val="0"/>
              </a:spcBef>
              <a:spcAft>
                <a:spcPts val="0"/>
              </a:spcAft>
            </a:pPr>
            <a:r>
              <a:rPr lang="en-US" sz="1400" kern="0">
                <a:solidFill>
                  <a:srgbClr val="000000"/>
                </a:solidFill>
                <a:latin typeface="Raleway"/>
                <a:ea typeface="Raleway"/>
                <a:cs typeface="Raleway"/>
                <a:sym typeface="Raleway"/>
              </a:rPr>
              <a:t>tests</a:t>
            </a:r>
          </a:p>
        </p:txBody>
      </p:sp>
      <p:sp>
        <p:nvSpPr>
          <p:cNvPr id="692" name="Shape 692"/>
          <p:cNvSpPr txBox="1"/>
          <p:nvPr/>
        </p:nvSpPr>
        <p:spPr>
          <a:xfrm>
            <a:off x="2896379" y="4629063"/>
            <a:ext cx="1352532" cy="413333"/>
          </a:xfrm>
          <a:prstGeom prst="rect">
            <a:avLst/>
          </a:prstGeom>
          <a:noFill/>
          <a:ln>
            <a:noFill/>
          </a:ln>
        </p:spPr>
        <p:txBody>
          <a:bodyPr lIns="162491" tIns="162491" rIns="162491" bIns="162491"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316" fontAlgn="auto">
              <a:spcBef>
                <a:spcPts val="0"/>
              </a:spcBef>
              <a:spcAft>
                <a:spcPts val="0"/>
              </a:spcAft>
            </a:pPr>
            <a:r>
              <a:rPr lang="en-US" sz="1400" kern="0">
                <a:solidFill>
                  <a:srgbClr val="000000"/>
                </a:solidFill>
                <a:latin typeface="Raleway"/>
                <a:ea typeface="Raleway"/>
                <a:cs typeface="Raleway"/>
                <a:sym typeface="Raleway"/>
              </a:rPr>
              <a:t>GUI tests</a:t>
            </a:r>
          </a:p>
        </p:txBody>
      </p:sp>
      <p:sp>
        <p:nvSpPr>
          <p:cNvPr id="693" name="Shape 693"/>
          <p:cNvSpPr txBox="1"/>
          <p:nvPr/>
        </p:nvSpPr>
        <p:spPr>
          <a:xfrm>
            <a:off x="4334734" y="5315289"/>
            <a:ext cx="1352533" cy="413333"/>
          </a:xfrm>
          <a:prstGeom prst="rect">
            <a:avLst/>
          </a:prstGeom>
          <a:noFill/>
          <a:ln>
            <a:noFill/>
          </a:ln>
        </p:spPr>
        <p:txBody>
          <a:bodyPr lIns="162491" tIns="162491" rIns="162491" bIns="162491"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integration</a:t>
            </a:r>
          </a:p>
          <a:p>
            <a:pPr algn="ctr" defTabSz="1625316" fontAlgn="auto">
              <a:spcBef>
                <a:spcPts val="0"/>
              </a:spcBef>
              <a:spcAft>
                <a:spcPts val="0"/>
              </a:spcAft>
            </a:pPr>
            <a:r>
              <a:rPr lang="en-US" sz="1400" kern="0">
                <a:solidFill>
                  <a:srgbClr val="000000"/>
                </a:solidFill>
                <a:latin typeface="Raleway"/>
                <a:ea typeface="Raleway"/>
                <a:cs typeface="Raleway"/>
                <a:sym typeface="Raleway"/>
              </a:rPr>
              <a:t>tests</a:t>
            </a:r>
          </a:p>
        </p:txBody>
      </p:sp>
      <p:sp>
        <p:nvSpPr>
          <p:cNvPr id="694" name="Shape 694"/>
          <p:cNvSpPr txBox="1"/>
          <p:nvPr/>
        </p:nvSpPr>
        <p:spPr>
          <a:xfrm>
            <a:off x="5697579" y="6011198"/>
            <a:ext cx="1352532" cy="413333"/>
          </a:xfrm>
          <a:prstGeom prst="rect">
            <a:avLst/>
          </a:prstGeom>
          <a:noFill/>
          <a:ln>
            <a:noFill/>
          </a:ln>
        </p:spPr>
        <p:txBody>
          <a:bodyPr lIns="162491" tIns="162491" rIns="162491" bIns="162491"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unit</a:t>
            </a:r>
          </a:p>
          <a:p>
            <a:pPr algn="ctr" defTabSz="1625316" fontAlgn="auto">
              <a:spcBef>
                <a:spcPts val="0"/>
              </a:spcBef>
              <a:spcAft>
                <a:spcPts val="0"/>
              </a:spcAft>
            </a:pPr>
            <a:r>
              <a:rPr lang="en-US" sz="1400" kern="0">
                <a:solidFill>
                  <a:srgbClr val="000000"/>
                </a:solidFill>
                <a:latin typeface="Raleway"/>
                <a:ea typeface="Raleway"/>
                <a:cs typeface="Raleway"/>
                <a:sym typeface="Raleway"/>
              </a:rPr>
              <a:t>tests</a:t>
            </a:r>
          </a:p>
        </p:txBody>
      </p:sp>
      <p:grpSp>
        <p:nvGrpSpPr>
          <p:cNvPr id="695" name="Shape 695"/>
          <p:cNvGrpSpPr/>
          <p:nvPr/>
        </p:nvGrpSpPr>
        <p:grpSpPr>
          <a:xfrm>
            <a:off x="8448578" y="2153940"/>
            <a:ext cx="6681554" cy="4936807"/>
            <a:chOff x="4752325" y="1287775"/>
            <a:chExt cx="3758374" cy="3569349"/>
          </a:xfrm>
        </p:grpSpPr>
        <p:grpSp>
          <p:nvGrpSpPr>
            <p:cNvPr id="696" name="Shape 696"/>
            <p:cNvGrpSpPr/>
            <p:nvPr/>
          </p:nvGrpSpPr>
          <p:grpSpPr>
            <a:xfrm>
              <a:off x="5047499" y="1287825"/>
              <a:ext cx="3463199" cy="3227400"/>
              <a:chOff x="1227624" y="1287825"/>
              <a:chExt cx="3463200" cy="3227400"/>
            </a:xfrm>
          </p:grpSpPr>
          <p:cxnSp>
            <p:nvCxnSpPr>
              <p:cNvPr id="697" name="Shape 697"/>
              <p:cNvCxnSpPr/>
              <p:nvPr/>
            </p:nvCxnSpPr>
            <p:spPr>
              <a:xfrm>
                <a:off x="1246888" y="1287825"/>
                <a:ext cx="0" cy="3227400"/>
              </a:xfrm>
              <a:prstGeom prst="straightConnector1">
                <a:avLst/>
              </a:prstGeom>
              <a:noFill/>
              <a:ln w="38100" cap="flat" cmpd="sng">
                <a:solidFill>
                  <a:schemeClr val="accent2"/>
                </a:solidFill>
                <a:prstDash val="solid"/>
                <a:round/>
                <a:headEnd type="none" w="lg" len="lg"/>
                <a:tailEnd type="none" w="lg" len="lg"/>
              </a:ln>
            </p:spPr>
          </p:cxnSp>
          <p:cxnSp>
            <p:nvCxnSpPr>
              <p:cNvPr id="698" name="Shape 698"/>
              <p:cNvCxnSpPr/>
              <p:nvPr/>
            </p:nvCxnSpPr>
            <p:spPr>
              <a:xfrm>
                <a:off x="1227624" y="4495960"/>
                <a:ext cx="3463200" cy="0"/>
              </a:xfrm>
              <a:prstGeom prst="straightConnector1">
                <a:avLst/>
              </a:prstGeom>
              <a:noFill/>
              <a:ln w="38100" cap="flat" cmpd="sng">
                <a:solidFill>
                  <a:schemeClr val="accent2"/>
                </a:solidFill>
                <a:prstDash val="solid"/>
                <a:round/>
                <a:headEnd type="none" w="lg" len="lg"/>
                <a:tailEnd type="none" w="lg" len="lg"/>
              </a:ln>
            </p:spPr>
          </p:cxnSp>
        </p:grpSp>
        <p:sp>
          <p:nvSpPr>
            <p:cNvPr id="699" name="Shape 699"/>
            <p:cNvSpPr txBox="1"/>
            <p:nvPr/>
          </p:nvSpPr>
          <p:spPr>
            <a:xfrm>
              <a:off x="6376050" y="4558325"/>
              <a:ext cx="8061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2000" kern="0">
                  <a:solidFill>
                    <a:srgbClr val="000000"/>
                  </a:solidFill>
                  <a:latin typeface="Raleway"/>
                  <a:ea typeface="Raleway"/>
                  <a:cs typeface="Raleway"/>
                  <a:sym typeface="Raleway"/>
                </a:rPr>
                <a:t>quantity</a:t>
              </a:r>
            </a:p>
          </p:txBody>
        </p:sp>
        <p:sp>
          <p:nvSpPr>
            <p:cNvPr id="700" name="Shape 700"/>
            <p:cNvSpPr txBox="1"/>
            <p:nvPr/>
          </p:nvSpPr>
          <p:spPr>
            <a:xfrm rot="-5400000">
              <a:off x="4337425" y="3809028"/>
              <a:ext cx="1121100" cy="291300"/>
            </a:xfrm>
            <a:prstGeom prst="rect">
              <a:avLst/>
            </a:prstGeom>
            <a:noFill/>
            <a:ln>
              <a:noFill/>
            </a:ln>
          </p:spPr>
          <p:txBody>
            <a:bodyPr lIns="91425" tIns="91425" rIns="91425" bIns="91425" anchor="t" anchorCtr="0">
              <a:noAutofit/>
            </a:bodyPr>
            <a:lstStyle/>
            <a:p>
              <a:pPr defTabSz="1625316" fontAlgn="auto">
                <a:spcBef>
                  <a:spcPts val="0"/>
                </a:spcBef>
                <a:spcAft>
                  <a:spcPts val="0"/>
                </a:spcAft>
              </a:pPr>
              <a:r>
                <a:rPr lang="en-US" sz="1800" kern="0">
                  <a:solidFill>
                    <a:srgbClr val="000000"/>
                  </a:solidFill>
                  <a:latin typeface="Raleway"/>
                  <a:ea typeface="Raleway"/>
                  <a:cs typeface="Raleway"/>
                  <a:sym typeface="Raleway"/>
                </a:rPr>
                <a:t>less time</a:t>
              </a:r>
            </a:p>
          </p:txBody>
        </p:sp>
        <p:sp>
          <p:nvSpPr>
            <p:cNvPr id="701" name="Shape 701"/>
            <p:cNvSpPr txBox="1"/>
            <p:nvPr/>
          </p:nvSpPr>
          <p:spPr>
            <a:xfrm rot="-5400000">
              <a:off x="4321525" y="1718575"/>
              <a:ext cx="1152900" cy="291300"/>
            </a:xfrm>
            <a:prstGeom prst="rect">
              <a:avLst/>
            </a:prstGeom>
            <a:noFill/>
            <a:ln>
              <a:noFill/>
            </a:ln>
          </p:spPr>
          <p:txBody>
            <a:bodyPr lIns="91425" tIns="91425" rIns="91425" bIns="91425" anchor="t" anchorCtr="0">
              <a:noAutofit/>
            </a:bodyPr>
            <a:lstStyle/>
            <a:p>
              <a:pPr algn="r" defTabSz="1625316" fontAlgn="auto">
                <a:spcBef>
                  <a:spcPts val="0"/>
                </a:spcBef>
                <a:spcAft>
                  <a:spcPts val="0"/>
                </a:spcAft>
              </a:pPr>
              <a:r>
                <a:rPr lang="en-US" sz="1800" kern="0">
                  <a:solidFill>
                    <a:srgbClr val="000000"/>
                  </a:solidFill>
                  <a:latin typeface="Raleway"/>
                  <a:ea typeface="Raleway"/>
                  <a:cs typeface="Raleway"/>
                  <a:sym typeface="Raleway"/>
                </a:rPr>
                <a:t>more time</a:t>
              </a:r>
            </a:p>
          </p:txBody>
        </p:sp>
        <p:sp>
          <p:nvSpPr>
            <p:cNvPr id="702" name="Shape 702"/>
            <p:cNvSpPr/>
            <p:nvPr/>
          </p:nvSpPr>
          <p:spPr>
            <a:xfrm rot="-5400000">
              <a:off x="5266275" y="1254625"/>
              <a:ext cx="3058200" cy="3246000"/>
            </a:xfrm>
            <a:prstGeom prst="rtTriangle">
              <a:avLst/>
            </a:prstGeom>
            <a:solidFill>
              <a:srgbClr val="FADACB"/>
            </a:solidFill>
            <a:ln>
              <a:noFill/>
            </a:ln>
          </p:spPr>
          <p:txBody>
            <a:bodyPr lIns="91425" tIns="91425" rIns="91425" bIns="91425"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703" name="Shape 703"/>
            <p:cNvCxnSpPr/>
            <p:nvPr/>
          </p:nvCxnSpPr>
          <p:spPr>
            <a:xfrm>
              <a:off x="7667075" y="2051625"/>
              <a:ext cx="0" cy="2350200"/>
            </a:xfrm>
            <a:prstGeom prst="straightConnector1">
              <a:avLst/>
            </a:prstGeom>
            <a:noFill/>
            <a:ln w="28575" cap="flat" cmpd="sng">
              <a:solidFill>
                <a:schemeClr val="accent2"/>
              </a:solidFill>
              <a:prstDash val="dot"/>
              <a:round/>
              <a:headEnd type="none" w="lg" len="lg"/>
              <a:tailEnd type="none" w="lg" len="lg"/>
            </a:ln>
          </p:spPr>
        </p:cxnSp>
        <p:cxnSp>
          <p:nvCxnSpPr>
            <p:cNvPr id="704" name="Shape 704"/>
            <p:cNvCxnSpPr/>
            <p:nvPr/>
          </p:nvCxnSpPr>
          <p:spPr>
            <a:xfrm>
              <a:off x="6029625" y="3573475"/>
              <a:ext cx="0" cy="828300"/>
            </a:xfrm>
            <a:prstGeom prst="straightConnector1">
              <a:avLst/>
            </a:prstGeom>
            <a:noFill/>
            <a:ln w="28575" cap="flat" cmpd="sng">
              <a:solidFill>
                <a:schemeClr val="accent2"/>
              </a:solidFill>
              <a:prstDash val="dot"/>
              <a:round/>
              <a:headEnd type="none" w="lg" len="lg"/>
              <a:tailEnd type="none" w="lg" len="lg"/>
            </a:ln>
          </p:spPr>
        </p:cxnSp>
        <p:cxnSp>
          <p:nvCxnSpPr>
            <p:cNvPr id="705" name="Shape 705"/>
            <p:cNvCxnSpPr/>
            <p:nvPr/>
          </p:nvCxnSpPr>
          <p:spPr>
            <a:xfrm>
              <a:off x="6848350" y="2841450"/>
              <a:ext cx="0" cy="1560300"/>
            </a:xfrm>
            <a:prstGeom prst="straightConnector1">
              <a:avLst/>
            </a:prstGeom>
            <a:noFill/>
            <a:ln w="28575" cap="flat" cmpd="sng">
              <a:solidFill>
                <a:schemeClr val="accent2"/>
              </a:solidFill>
              <a:prstDash val="dot"/>
              <a:round/>
              <a:headEnd type="none" w="lg" len="lg"/>
              <a:tailEnd type="none" w="lg" len="lg"/>
            </a:ln>
          </p:spPr>
        </p:cxnSp>
        <p:sp>
          <p:nvSpPr>
            <p:cNvPr id="706" name="Shape 706"/>
            <p:cNvSpPr txBox="1"/>
            <p:nvPr/>
          </p:nvSpPr>
          <p:spPr>
            <a:xfrm>
              <a:off x="5172375" y="4006625"/>
              <a:ext cx="8574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manual session based tests</a:t>
              </a:r>
            </a:p>
          </p:txBody>
        </p:sp>
        <p:sp>
          <p:nvSpPr>
            <p:cNvPr id="707" name="Shape 707"/>
            <p:cNvSpPr txBox="1"/>
            <p:nvPr/>
          </p:nvSpPr>
          <p:spPr>
            <a:xfrm>
              <a:off x="6058575" y="3838225"/>
              <a:ext cx="7608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316" fontAlgn="auto">
                <a:spcBef>
                  <a:spcPts val="0"/>
                </a:spcBef>
                <a:spcAft>
                  <a:spcPts val="0"/>
                </a:spcAft>
              </a:pPr>
              <a:r>
                <a:rPr lang="en-US" sz="1400" kern="0">
                  <a:solidFill>
                    <a:srgbClr val="000000"/>
                  </a:solidFill>
                  <a:latin typeface="Raleway"/>
                  <a:ea typeface="Raleway"/>
                  <a:cs typeface="Raleway"/>
                  <a:sym typeface="Raleway"/>
                </a:rPr>
                <a:t>GUI tests</a:t>
              </a:r>
            </a:p>
          </p:txBody>
        </p:sp>
        <p:sp>
          <p:nvSpPr>
            <p:cNvPr id="708" name="Shape 708"/>
            <p:cNvSpPr txBox="1"/>
            <p:nvPr/>
          </p:nvSpPr>
          <p:spPr>
            <a:xfrm>
              <a:off x="6877300" y="2820475"/>
              <a:ext cx="7608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316" fontAlgn="auto">
                <a:spcBef>
                  <a:spcPts val="0"/>
                </a:spcBef>
                <a:spcAft>
                  <a:spcPts val="0"/>
                </a:spcAft>
              </a:pPr>
              <a:r>
                <a:rPr lang="en-US" sz="1400" kern="0">
                  <a:solidFill>
                    <a:srgbClr val="000000"/>
                  </a:solidFill>
                  <a:latin typeface="Raleway"/>
                  <a:ea typeface="Raleway"/>
                  <a:cs typeface="Raleway"/>
                  <a:sym typeface="Raleway"/>
                </a:rPr>
                <a:t>API tests</a:t>
              </a:r>
            </a:p>
          </p:txBody>
        </p:sp>
        <p:sp>
          <p:nvSpPr>
            <p:cNvPr id="709" name="Shape 709"/>
            <p:cNvSpPr txBox="1"/>
            <p:nvPr/>
          </p:nvSpPr>
          <p:spPr>
            <a:xfrm>
              <a:off x="7667062" y="3077325"/>
              <a:ext cx="7608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 automated unit tests</a:t>
              </a:r>
            </a:p>
          </p:txBody>
        </p:sp>
        <p:sp>
          <p:nvSpPr>
            <p:cNvPr id="710" name="Shape 710"/>
            <p:cNvSpPr txBox="1"/>
            <p:nvPr/>
          </p:nvSpPr>
          <p:spPr>
            <a:xfrm>
              <a:off x="6877300" y="3363857"/>
              <a:ext cx="7608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316" fontAlgn="auto">
                <a:spcBef>
                  <a:spcPts val="0"/>
                </a:spcBef>
                <a:spcAft>
                  <a:spcPts val="0"/>
                </a:spcAft>
              </a:pPr>
              <a:r>
                <a:rPr lang="en-US" sz="1400" kern="0">
                  <a:solidFill>
                    <a:srgbClr val="000000"/>
                  </a:solidFill>
                  <a:latin typeface="Raleway"/>
                  <a:ea typeface="Raleway"/>
                  <a:cs typeface="Raleway"/>
                  <a:sym typeface="Raleway"/>
                </a:rPr>
                <a:t>integration tests</a:t>
              </a:r>
            </a:p>
          </p:txBody>
        </p:sp>
        <p:sp>
          <p:nvSpPr>
            <p:cNvPr id="711" name="Shape 711"/>
            <p:cNvSpPr txBox="1"/>
            <p:nvPr/>
          </p:nvSpPr>
          <p:spPr>
            <a:xfrm>
              <a:off x="6877300" y="3965478"/>
              <a:ext cx="7608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316" fontAlgn="auto">
                <a:spcBef>
                  <a:spcPts val="0"/>
                </a:spcBef>
                <a:spcAft>
                  <a:spcPts val="0"/>
                </a:spcAft>
              </a:pPr>
              <a:r>
                <a:rPr lang="en-US" sz="1400" kern="0">
                  <a:solidFill>
                    <a:srgbClr val="000000"/>
                  </a:solidFill>
                  <a:latin typeface="Raleway"/>
                  <a:ea typeface="Raleway"/>
                  <a:cs typeface="Raleway"/>
                  <a:sym typeface="Raleway"/>
                </a:rPr>
                <a:t>component tests</a:t>
              </a:r>
            </a:p>
          </p:txBody>
        </p:sp>
      </p:grpSp>
      <p:sp>
        <p:nvSpPr>
          <p:cNvPr id="712" name="Shape 712"/>
          <p:cNvSpPr/>
          <p:nvPr/>
        </p:nvSpPr>
        <p:spPr>
          <a:xfrm>
            <a:off x="17111" y="7397379"/>
            <a:ext cx="16256000" cy="1746667"/>
          </a:xfrm>
          <a:prstGeom prst="rect">
            <a:avLst/>
          </a:prstGeom>
          <a:solidFill>
            <a:schemeClr val="accent2"/>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713" name="Shape 713"/>
          <p:cNvSpPr txBox="1"/>
          <p:nvPr/>
        </p:nvSpPr>
        <p:spPr>
          <a:xfrm>
            <a:off x="771779" y="7622446"/>
            <a:ext cx="2745067" cy="1296533"/>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2100" kern="0">
                <a:solidFill>
                  <a:srgbClr val="FFFFFF"/>
                </a:solidFill>
                <a:latin typeface="Raleway"/>
                <a:ea typeface="Raleway"/>
                <a:cs typeface="Raleway"/>
                <a:sym typeface="Raleway"/>
              </a:rPr>
              <a:t>Testing </a:t>
            </a:r>
            <a:r>
              <a:rPr lang="en-US" sz="2100" b="1" kern="0">
                <a:solidFill>
                  <a:srgbClr val="FFFFFF"/>
                </a:solidFill>
                <a:latin typeface="Raleway"/>
                <a:ea typeface="Raleway"/>
                <a:cs typeface="Raleway"/>
                <a:sym typeface="Raleway"/>
              </a:rPr>
              <a:t>builds</a:t>
            </a:r>
            <a:r>
              <a:rPr lang="en-US" sz="2100" kern="0">
                <a:solidFill>
                  <a:srgbClr val="FFFFFF"/>
                </a:solidFill>
                <a:latin typeface="Raleway"/>
                <a:ea typeface="Raleway"/>
                <a:cs typeface="Raleway"/>
                <a:sym typeface="Raleway"/>
              </a:rPr>
              <a:t> </a:t>
            </a:r>
            <a:r>
              <a:rPr lang="en-US" sz="2100" b="1" kern="0">
                <a:solidFill>
                  <a:srgbClr val="FFFFFF"/>
                </a:solidFill>
                <a:latin typeface="Raleway"/>
                <a:ea typeface="Raleway"/>
                <a:cs typeface="Raleway"/>
                <a:sym typeface="Raleway"/>
              </a:rPr>
              <a:t>safety</a:t>
            </a:r>
            <a:r>
              <a:rPr lang="en-US" sz="2100" kern="0">
                <a:solidFill>
                  <a:srgbClr val="FFFFFF"/>
                </a:solidFill>
                <a:latin typeface="Raleway"/>
                <a:ea typeface="Raleway"/>
                <a:cs typeface="Raleway"/>
                <a:sym typeface="Raleway"/>
              </a:rPr>
              <a:t> through feedback loops</a:t>
            </a:r>
          </a:p>
        </p:txBody>
      </p:sp>
      <p:sp>
        <p:nvSpPr>
          <p:cNvPr id="714" name="Shape 714"/>
          <p:cNvSpPr txBox="1"/>
          <p:nvPr/>
        </p:nvSpPr>
        <p:spPr>
          <a:xfrm>
            <a:off x="4325068" y="7622446"/>
            <a:ext cx="2745067" cy="1296533"/>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2100" b="1" kern="0">
                <a:solidFill>
                  <a:srgbClr val="FFFFFF"/>
                </a:solidFill>
                <a:latin typeface="Raleway"/>
                <a:ea typeface="Raleway"/>
                <a:cs typeface="Raleway"/>
                <a:sym typeface="Raleway"/>
              </a:rPr>
              <a:t>Inexpensive</a:t>
            </a:r>
            <a:r>
              <a:rPr lang="en-US" sz="2100" kern="0">
                <a:solidFill>
                  <a:srgbClr val="FFFFFF"/>
                </a:solidFill>
                <a:latin typeface="Raleway"/>
                <a:ea typeface="Raleway"/>
                <a:cs typeface="Raleway"/>
                <a:sym typeface="Raleway"/>
              </a:rPr>
              <a:t> experiments to provide validation</a:t>
            </a:r>
          </a:p>
        </p:txBody>
      </p:sp>
      <p:sp>
        <p:nvSpPr>
          <p:cNvPr id="715" name="Shape 715"/>
          <p:cNvSpPr txBox="1"/>
          <p:nvPr/>
        </p:nvSpPr>
        <p:spPr>
          <a:xfrm>
            <a:off x="7906711" y="7622446"/>
            <a:ext cx="2745067" cy="1296533"/>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2100" b="1" kern="0">
                <a:solidFill>
                  <a:srgbClr val="FFFFFF"/>
                </a:solidFill>
                <a:latin typeface="Raleway"/>
                <a:ea typeface="Raleway"/>
                <a:cs typeface="Raleway"/>
                <a:sym typeface="Raleway"/>
              </a:rPr>
              <a:t>Reduces risk</a:t>
            </a:r>
          </a:p>
        </p:txBody>
      </p:sp>
      <p:sp>
        <p:nvSpPr>
          <p:cNvPr id="716" name="Shape 716"/>
          <p:cNvSpPr txBox="1"/>
          <p:nvPr/>
        </p:nvSpPr>
        <p:spPr>
          <a:xfrm>
            <a:off x="11986533" y="7622446"/>
            <a:ext cx="3356267" cy="1296533"/>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2100" b="1" kern="0">
                <a:solidFill>
                  <a:srgbClr val="FFFFFF"/>
                </a:solidFill>
                <a:latin typeface="Raleway"/>
                <a:ea typeface="Raleway"/>
                <a:cs typeface="Raleway"/>
                <a:sym typeface="Raleway"/>
              </a:rPr>
              <a:t>Optimize Testing:</a:t>
            </a:r>
            <a:r>
              <a:rPr lang="en-US" sz="2100" kern="0">
                <a:solidFill>
                  <a:srgbClr val="FFFFFF"/>
                </a:solidFill>
                <a:latin typeface="Raleway"/>
                <a:ea typeface="Raleway"/>
                <a:cs typeface="Raleway"/>
                <a:sym typeface="Raleway"/>
              </a:rPr>
              <a:t> Do more of the inexpensive testing first!</a:t>
            </a:r>
          </a:p>
        </p:txBody>
      </p:sp>
      <p:cxnSp>
        <p:nvCxnSpPr>
          <p:cNvPr id="717" name="Shape 717"/>
          <p:cNvCxnSpPr/>
          <p:nvPr/>
        </p:nvCxnSpPr>
        <p:spPr>
          <a:xfrm>
            <a:off x="11180178" y="7688579"/>
            <a:ext cx="0" cy="1164267"/>
          </a:xfrm>
          <a:prstGeom prst="straightConnector1">
            <a:avLst/>
          </a:prstGeom>
          <a:noFill/>
          <a:ln w="19050" cap="flat" cmpd="sng">
            <a:solidFill>
              <a:schemeClr val="accent1"/>
            </a:solidFill>
            <a:prstDash val="solid"/>
            <a:round/>
            <a:headEnd type="none" w="lg" len="lg"/>
            <a:tailEnd type="none" w="lg" len="lg"/>
          </a:ln>
        </p:spPr>
      </p:cxnSp>
    </p:spTree>
    <p:extLst>
      <p:ext uri="{BB962C8B-B14F-4D97-AF65-F5344CB8AC3E}">
        <p14:creationId xmlns:p14="http://schemas.microsoft.com/office/powerpoint/2010/main" val="2299935973"/>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r>
              <a:rPr lang="en-US" sz="1700" dirty="0" smtClean="0"/>
              <a:t>d</a:t>
            </a:r>
            <a:r>
              <a:rPr lang="mr-IN" sz="1700" dirty="0" smtClean="0"/>
              <a:t>elivery</a:t>
            </a:r>
            <a:r>
              <a:rPr lang="mr-IN" sz="1700" dirty="0"/>
              <a:t>-local                                                                                                                 </a:t>
            </a:r>
          </a:p>
          <a:p>
            <a:r>
              <a:rPr lang="mr-IN" sz="1700" dirty="0"/>
              <a:t>Run Delivery phases on your local workstation.                                                                                 </a:t>
            </a:r>
          </a:p>
          <a:p>
            <a:r>
              <a:rPr lang="mr-IN" sz="1700" dirty="0"/>
              <a:t>                                                                                                                               </a:t>
            </a:r>
          </a:p>
          <a:p>
            <a:r>
              <a:rPr lang="mr-IN" sz="1700" dirty="0"/>
              <a:t>USAGE:                                                                                                                         </a:t>
            </a:r>
          </a:p>
          <a:p>
            <a:r>
              <a:rPr lang="mr-IN" sz="1700" dirty="0"/>
              <a:t>    delivery local [FLAGS] &lt;phase&gt;                                                                                             </a:t>
            </a:r>
          </a:p>
          <a:p>
            <a:r>
              <a:rPr lang="mr-IN" sz="1700" dirty="0"/>
              <a:t>                                                                                                                               </a:t>
            </a:r>
          </a:p>
          <a:p>
            <a:r>
              <a:rPr lang="mr-IN" sz="1700" dirty="0"/>
              <a:t>FLAGS:                                                                                                                         </a:t>
            </a:r>
          </a:p>
          <a:p>
            <a:r>
              <a:rPr lang="mr-IN" sz="1700" dirty="0"/>
              <a:t>    -h, --help               Prints help information                                                                           </a:t>
            </a:r>
          </a:p>
          <a:p>
            <a:r>
              <a:rPr lang="mr-IN" sz="1700" dirty="0"/>
              <a:t>        --no-spinner         Disable the spinner                                                                               </a:t>
            </a:r>
          </a:p>
          <a:p>
            <a:r>
              <a:rPr lang="mr-IN" sz="1700" dirty="0"/>
              <a:t>        --non-interactive    Disable cli interactions                                                                          </a:t>
            </a:r>
          </a:p>
          <a:p>
            <a:r>
              <a:rPr lang="mr-IN" sz="1700" dirty="0"/>
              <a:t>    -V, --version            Prints version information                                                                        </a:t>
            </a:r>
          </a:p>
          <a:p>
            <a:r>
              <a:rPr lang="mr-IN" sz="1700" dirty="0"/>
              <a:t>                                                                                                                               </a:t>
            </a:r>
          </a:p>
          <a:p>
            <a:r>
              <a:rPr lang="mr-IN" sz="1700" dirty="0"/>
              <a:t>ARGS:                                                                                                                          </a:t>
            </a:r>
          </a:p>
          <a:p>
            <a:r>
              <a:rPr lang="mr-IN" sz="1700" dirty="0"/>
              <a:t>    &lt;phase&gt;    Delivery phase to execute [values: unit, lint, syntax, provision, deploy, smoke, cleanup] </a:t>
            </a:r>
            <a:endParaRPr lang="en-US" sz="1700" dirty="0"/>
          </a:p>
        </p:txBody>
      </p:sp>
      <p:sp>
        <p:nvSpPr>
          <p:cNvPr id="3" name="Text Placeholder 2"/>
          <p:cNvSpPr>
            <a:spLocks noGrp="1"/>
          </p:cNvSpPr>
          <p:nvPr>
            <p:ph type="body" sz="quarter" idx="11"/>
          </p:nvPr>
        </p:nvSpPr>
        <p:spPr/>
        <p:txBody>
          <a:bodyPr/>
          <a:lstStyle/>
          <a:p>
            <a:r>
              <a:rPr lang="en-US" dirty="0" smtClean="0"/>
              <a:t>$ delivery local --help</a:t>
            </a:r>
            <a:endParaRPr lang="en-US" dirty="0"/>
          </a:p>
        </p:txBody>
      </p:sp>
      <p:sp>
        <p:nvSpPr>
          <p:cNvPr id="5" name="Title 4"/>
          <p:cNvSpPr>
            <a:spLocks noGrp="1"/>
          </p:cNvSpPr>
          <p:nvPr>
            <p:ph type="title"/>
          </p:nvPr>
        </p:nvSpPr>
        <p:spPr/>
        <p:txBody>
          <a:bodyPr>
            <a:normAutofit/>
          </a:bodyPr>
          <a:lstStyle/>
          <a:p>
            <a:r>
              <a:rPr lang="en-US" dirty="0" smtClean="0"/>
              <a:t>What can delivery local do?</a:t>
            </a:r>
            <a:endParaRPr lang="en-US" dirty="0"/>
          </a:p>
        </p:txBody>
      </p:sp>
    </p:spTree>
    <p:extLst>
      <p:ext uri="{BB962C8B-B14F-4D97-AF65-F5344CB8AC3E}">
        <p14:creationId xmlns:p14="http://schemas.microsoft.com/office/powerpoint/2010/main" val="295787935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quarter" idx="14"/>
          </p:nvPr>
        </p:nvSpPr>
        <p:spPr/>
        <p:txBody>
          <a:bodyPr/>
          <a:lstStyle/>
          <a:p>
            <a:r>
              <a:rPr lang="en-US" dirty="0" smtClean="0"/>
              <a:t>kitchen list</a:t>
            </a:r>
          </a:p>
          <a:p>
            <a:r>
              <a:rPr lang="en-US" dirty="0" smtClean="0"/>
              <a:t>kitchen create</a:t>
            </a:r>
          </a:p>
          <a:p>
            <a:r>
              <a:rPr lang="en-US" dirty="0" smtClean="0"/>
              <a:t>kitchen converge</a:t>
            </a:r>
          </a:p>
          <a:p>
            <a:r>
              <a:rPr lang="en-US" dirty="0" smtClean="0"/>
              <a:t>kitchen verify</a:t>
            </a:r>
          </a:p>
          <a:p>
            <a:r>
              <a:rPr lang="en-US" dirty="0" smtClean="0"/>
              <a:t>kitchen destroy</a:t>
            </a:r>
          </a:p>
          <a:p>
            <a:r>
              <a:rPr lang="en-US" dirty="0"/>
              <a:t>kitchen </a:t>
            </a:r>
            <a:r>
              <a:rPr lang="en-US" dirty="0" smtClean="0"/>
              <a:t>test</a:t>
            </a:r>
          </a:p>
          <a:p>
            <a:r>
              <a:rPr lang="en-US" dirty="0" smtClean="0"/>
              <a:t>kitchen login</a:t>
            </a:r>
            <a:endParaRPr lang="en-US" dirty="0"/>
          </a:p>
        </p:txBody>
      </p:sp>
      <p:sp>
        <p:nvSpPr>
          <p:cNvPr id="8" name="Content Placeholder 7"/>
          <p:cNvSpPr>
            <a:spLocks noGrp="1"/>
          </p:cNvSpPr>
          <p:nvPr>
            <p:ph sz="quarter" idx="12"/>
          </p:nvPr>
        </p:nvSpPr>
        <p:spPr/>
        <p:txBody>
          <a:bodyPr/>
          <a:lstStyle/>
          <a:p>
            <a:r>
              <a:rPr lang="en-US" dirty="0">
                <a:solidFill>
                  <a:srgbClr val="F18B21"/>
                </a:solidFill>
              </a:rPr>
              <a:t>[No matching delivery command</a:t>
            </a:r>
            <a:r>
              <a:rPr lang="en-US" dirty="0" smtClean="0">
                <a:solidFill>
                  <a:srgbClr val="F18B21"/>
                </a:solidFill>
              </a:rPr>
              <a:t>]</a:t>
            </a:r>
            <a:endParaRPr lang="en-US" dirty="0" smtClean="0"/>
          </a:p>
          <a:p>
            <a:r>
              <a:rPr lang="en-US" dirty="0" smtClean="0"/>
              <a:t>delivery </a:t>
            </a:r>
            <a:r>
              <a:rPr lang="en-US" dirty="0"/>
              <a:t>local provision</a:t>
            </a:r>
          </a:p>
          <a:p>
            <a:r>
              <a:rPr lang="en-US" dirty="0"/>
              <a:t>delivery local </a:t>
            </a:r>
            <a:r>
              <a:rPr lang="en-US" dirty="0" smtClean="0"/>
              <a:t>deploy</a:t>
            </a:r>
            <a:endParaRPr lang="en-US" dirty="0"/>
          </a:p>
          <a:p>
            <a:r>
              <a:rPr lang="en-US" dirty="0"/>
              <a:t>delivery local </a:t>
            </a:r>
            <a:r>
              <a:rPr lang="en-US" dirty="0" smtClean="0"/>
              <a:t>smoke</a:t>
            </a:r>
            <a:endParaRPr lang="en-US" dirty="0"/>
          </a:p>
          <a:p>
            <a:r>
              <a:rPr lang="en-US" dirty="0"/>
              <a:t>delivery local </a:t>
            </a:r>
            <a:r>
              <a:rPr lang="en-US" dirty="0" smtClean="0"/>
              <a:t>cleanup</a:t>
            </a:r>
            <a:endParaRPr lang="en-US" dirty="0"/>
          </a:p>
          <a:p>
            <a:r>
              <a:rPr lang="en-US" dirty="0" smtClean="0">
                <a:solidFill>
                  <a:srgbClr val="F18B21"/>
                </a:solidFill>
              </a:rPr>
              <a:t>[No matching delivery command]</a:t>
            </a:r>
          </a:p>
          <a:p>
            <a:r>
              <a:rPr lang="en-US" dirty="0">
                <a:solidFill>
                  <a:srgbClr val="F18B21"/>
                </a:solidFill>
              </a:rPr>
              <a:t>[No matching delivery command]</a:t>
            </a:r>
          </a:p>
          <a:p>
            <a:endParaRPr lang="en-US" dirty="0" smtClean="0">
              <a:solidFill>
                <a:srgbClr val="F18B21"/>
              </a:solidFill>
            </a:endParaRPr>
          </a:p>
        </p:txBody>
      </p:sp>
      <p:sp>
        <p:nvSpPr>
          <p:cNvPr id="10" name="Text Placeholder 9"/>
          <p:cNvSpPr>
            <a:spLocks noGrp="1"/>
          </p:cNvSpPr>
          <p:nvPr>
            <p:ph type="body" sz="quarter" idx="15"/>
          </p:nvPr>
        </p:nvSpPr>
        <p:spPr/>
        <p:txBody>
          <a:bodyPr/>
          <a:lstStyle/>
          <a:p>
            <a:r>
              <a:rPr lang="en-US" dirty="0" smtClean="0"/>
              <a:t>Test Kitchen</a:t>
            </a:r>
            <a:endParaRPr lang="en-US" dirty="0"/>
          </a:p>
        </p:txBody>
      </p:sp>
      <p:sp>
        <p:nvSpPr>
          <p:cNvPr id="11" name="Text Placeholder 10"/>
          <p:cNvSpPr>
            <a:spLocks noGrp="1"/>
          </p:cNvSpPr>
          <p:nvPr>
            <p:ph type="body" sz="quarter" idx="16"/>
          </p:nvPr>
        </p:nvSpPr>
        <p:spPr/>
        <p:txBody>
          <a:bodyPr/>
          <a:lstStyle/>
          <a:p>
            <a:r>
              <a:rPr lang="en-US" dirty="0" smtClean="0"/>
              <a:t>Delivery</a:t>
            </a:r>
            <a:endParaRPr lang="en-US" dirty="0"/>
          </a:p>
        </p:txBody>
      </p:sp>
      <p:sp>
        <p:nvSpPr>
          <p:cNvPr id="12" name="TextBox 11"/>
          <p:cNvSpPr txBox="1"/>
          <p:nvPr/>
        </p:nvSpPr>
        <p:spPr bwMode="white">
          <a:xfrm>
            <a:off x="5348941" y="7769412"/>
            <a:ext cx="2569883" cy="268941"/>
          </a:xfrm>
          <a:prstGeom prst="rect">
            <a:avLst/>
          </a:prstGeom>
        </p:spPr>
        <p:txBody>
          <a:bodyPr vert="horz" wrap="square" lIns="91440" tIns="91440" rIns="91440" bIns="91440" rtlCol="0">
            <a:normAutofit fontScale="25000" lnSpcReduction="20000"/>
          </a:bodyPr>
          <a:lstStyle/>
          <a:p>
            <a:endParaRPr lang="en-US" dirty="0" smtClean="0"/>
          </a:p>
        </p:txBody>
      </p:sp>
      <p:sp>
        <p:nvSpPr>
          <p:cNvPr id="13" name="TextBox 12"/>
          <p:cNvSpPr txBox="1"/>
          <p:nvPr/>
        </p:nvSpPr>
        <p:spPr bwMode="white">
          <a:xfrm>
            <a:off x="5722471" y="7186706"/>
            <a:ext cx="914400" cy="914400"/>
          </a:xfrm>
          <a:prstGeom prst="rect">
            <a:avLst/>
          </a:prstGeom>
        </p:spPr>
        <p:txBody>
          <a:bodyPr vert="horz" wrap="none" lIns="91440" tIns="91440" rIns="91440" bIns="91440" rtlCol="0">
            <a:normAutofit/>
          </a:bodyPr>
          <a:lstStyle/>
          <a:p>
            <a:endParaRPr lang="en-US" dirty="0" smtClean="0"/>
          </a:p>
        </p:txBody>
      </p:sp>
      <p:sp>
        <p:nvSpPr>
          <p:cNvPr id="14" name="TextBox 13"/>
          <p:cNvSpPr txBox="1"/>
          <p:nvPr/>
        </p:nvSpPr>
        <p:spPr bwMode="white">
          <a:xfrm>
            <a:off x="4474883" y="7560236"/>
            <a:ext cx="7306235" cy="597646"/>
          </a:xfrm>
          <a:prstGeom prst="rect">
            <a:avLst/>
          </a:prstGeom>
        </p:spPr>
        <p:txBody>
          <a:bodyPr vert="horz" wrap="none" lIns="91440" tIns="91440" rIns="91440" bIns="91440" rtlCol="0">
            <a:normAutofit/>
          </a:bodyPr>
          <a:lstStyle/>
          <a:p>
            <a:pPr algn="ctr"/>
            <a:r>
              <a:rPr lang="en-US" dirty="0">
                <a:solidFill>
                  <a:schemeClr val="accent3"/>
                </a:solidFill>
                <a:latin typeface="Consolas"/>
                <a:cs typeface="Consolas"/>
              </a:rPr>
              <a:t>~/cookbooks/apache/.delivery/</a:t>
            </a:r>
            <a:r>
              <a:rPr lang="en-US" dirty="0" err="1">
                <a:solidFill>
                  <a:schemeClr val="accent3"/>
                </a:solidFill>
                <a:latin typeface="Consolas"/>
                <a:cs typeface="Consolas"/>
              </a:rPr>
              <a:t>project.toml</a:t>
            </a:r>
            <a:endParaRPr lang="en-US" dirty="0" smtClean="0">
              <a:solidFill>
                <a:schemeClr val="accent3"/>
              </a:solidFill>
              <a:latin typeface="Consolas"/>
              <a:cs typeface="Consolas"/>
            </a:endParaRPr>
          </a:p>
        </p:txBody>
      </p:sp>
    </p:spTree>
    <p:extLst>
      <p:ext uri="{BB962C8B-B14F-4D97-AF65-F5344CB8AC3E}">
        <p14:creationId xmlns:p14="http://schemas.microsoft.com/office/powerpoint/2010/main" val="427150174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Update the Kitchen Configuration</a:t>
            </a:r>
            <a:endParaRPr lang="en-US" dirty="0"/>
          </a:p>
        </p:txBody>
      </p:sp>
      <p:sp>
        <p:nvSpPr>
          <p:cNvPr id="7" name="Content Placeholder 6"/>
          <p:cNvSpPr>
            <a:spLocks noGrp="1"/>
          </p:cNvSpPr>
          <p:nvPr>
            <p:ph sz="quarter" idx="10"/>
          </p:nvPr>
        </p:nvSpPr>
        <p:spPr/>
        <p:txBody>
          <a:bodyPr>
            <a:noAutofit/>
          </a:bodyPr>
          <a:lstStyle/>
          <a:p>
            <a:r>
              <a:rPr lang="mr-IN" sz="3600" dirty="0">
                <a:solidFill>
                  <a:srgbClr val="000000"/>
                </a:solidFill>
              </a:rPr>
              <a:t>---</a:t>
            </a:r>
          </a:p>
          <a:p>
            <a:r>
              <a:rPr lang="en-US" sz="3600" dirty="0">
                <a:solidFill>
                  <a:srgbClr val="000000"/>
                </a:solidFill>
              </a:rPr>
              <a:t>driver</a:t>
            </a:r>
            <a:r>
              <a:rPr lang="en-US" sz="3600" b="1" dirty="0">
                <a:solidFill>
                  <a:srgbClr val="000000"/>
                </a:solidFill>
              </a:rPr>
              <a:t>:</a:t>
            </a:r>
          </a:p>
          <a:p>
            <a:r>
              <a:rPr lang="en-US" sz="3600" dirty="0"/>
              <a:t>  </a:t>
            </a:r>
            <a:r>
              <a:rPr lang="en-US" sz="3600" dirty="0">
                <a:solidFill>
                  <a:srgbClr val="000000"/>
                </a:solidFill>
              </a:rPr>
              <a:t>name</a:t>
            </a:r>
            <a:r>
              <a:rPr lang="en-US" sz="3600" b="1" dirty="0">
                <a:solidFill>
                  <a:srgbClr val="000000"/>
                </a:solidFill>
              </a:rPr>
              <a:t>: vagrant</a:t>
            </a:r>
          </a:p>
          <a:p>
            <a:r>
              <a:rPr lang="en-US" sz="3600" dirty="0"/>
              <a:t>  </a:t>
            </a:r>
            <a:r>
              <a:rPr lang="en-US" sz="3600" dirty="0">
                <a:solidFill>
                  <a:srgbClr val="000000"/>
                </a:solidFill>
              </a:rPr>
              <a:t>name</a:t>
            </a:r>
            <a:r>
              <a:rPr lang="en-US" sz="3600" b="1" dirty="0">
                <a:solidFill>
                  <a:srgbClr val="000000"/>
                </a:solidFill>
              </a:rPr>
              <a:t>: </a:t>
            </a:r>
            <a:r>
              <a:rPr lang="en-US" sz="3600" b="1" dirty="0" err="1">
                <a:solidFill>
                  <a:srgbClr val="000000"/>
                </a:solidFill>
              </a:rPr>
              <a:t>docker</a:t>
            </a:r>
            <a:endParaRPr lang="en-US" sz="3600" b="1" dirty="0">
              <a:solidFill>
                <a:srgbClr val="000000"/>
              </a:solidFill>
            </a:endParaRPr>
          </a:p>
          <a:p>
            <a:r>
              <a:rPr lang="en-US" sz="3600" dirty="0"/>
              <a:t>  </a:t>
            </a:r>
            <a:r>
              <a:rPr lang="en-US" sz="3600" dirty="0" err="1">
                <a:solidFill>
                  <a:srgbClr val="000000"/>
                </a:solidFill>
              </a:rPr>
              <a:t>use_sudo</a:t>
            </a:r>
            <a:r>
              <a:rPr lang="en-US" sz="3600" b="1" dirty="0">
                <a:solidFill>
                  <a:srgbClr val="000000"/>
                </a:solidFill>
              </a:rPr>
              <a:t>: false</a:t>
            </a:r>
          </a:p>
        </p:txBody>
      </p:sp>
      <p:sp>
        <p:nvSpPr>
          <p:cNvPr id="8" name="Text Placeholder 7"/>
          <p:cNvSpPr>
            <a:spLocks noGrp="1"/>
          </p:cNvSpPr>
          <p:nvPr>
            <p:ph type="body" sz="quarter" idx="11"/>
          </p:nvPr>
        </p:nvSpPr>
        <p:spPr/>
        <p:txBody>
          <a:bodyPr/>
          <a:lstStyle/>
          <a:p>
            <a:r>
              <a:rPr lang="en-US" dirty="0" smtClean="0"/>
              <a:t>~/cookbooks/apache/.</a:t>
            </a:r>
            <a:r>
              <a:rPr lang="en-US" dirty="0" err="1" smtClean="0"/>
              <a:t>kitchen.yml</a:t>
            </a:r>
            <a:endParaRPr lang="en-US" dirty="0"/>
          </a:p>
        </p:txBody>
      </p:sp>
      <p:sp>
        <p:nvSpPr>
          <p:cNvPr id="9" name="Text Placeholder 8"/>
          <p:cNvSpPr>
            <a:spLocks noGrp="1"/>
          </p:cNvSpPr>
          <p:nvPr>
            <p:ph type="body" sz="quarter" idx="12"/>
          </p:nvPr>
        </p:nvSpPr>
        <p:spPr>
          <a:xfrm>
            <a:off x="1124446" y="3538310"/>
            <a:ext cx="14404274" cy="540631"/>
          </a:xfrm>
        </p:spPr>
        <p:txBody>
          <a:bodyPr/>
          <a:lstStyle/>
          <a:p>
            <a:endParaRPr lang="en-US" dirty="0"/>
          </a:p>
        </p:txBody>
      </p:sp>
      <p:sp>
        <p:nvSpPr>
          <p:cNvPr id="10" name="Text Placeholder 9"/>
          <p:cNvSpPr>
            <a:spLocks noGrp="1"/>
          </p:cNvSpPr>
          <p:nvPr>
            <p:ph type="body" sz="quarter" idx="13"/>
          </p:nvPr>
        </p:nvSpPr>
        <p:spPr>
          <a:xfrm>
            <a:off x="1135042" y="4206990"/>
            <a:ext cx="14404274" cy="1276422"/>
          </a:xfrm>
        </p:spPr>
        <p:txBody>
          <a:bodyPr/>
          <a:lstStyle/>
          <a:p>
            <a:endParaRPr lang="en-US" dirty="0"/>
          </a:p>
        </p:txBody>
      </p:sp>
    </p:spTree>
    <p:extLst>
      <p:ext uri="{BB962C8B-B14F-4D97-AF65-F5344CB8AC3E}">
        <p14:creationId xmlns:p14="http://schemas.microsoft.com/office/powerpoint/2010/main" val="351015880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Update the Kitchen Configuration</a:t>
            </a:r>
            <a:endParaRPr lang="en-US" dirty="0"/>
          </a:p>
        </p:txBody>
      </p:sp>
      <p:sp>
        <p:nvSpPr>
          <p:cNvPr id="7" name="Content Placeholder 6"/>
          <p:cNvSpPr>
            <a:spLocks noGrp="1"/>
          </p:cNvSpPr>
          <p:nvPr>
            <p:ph sz="quarter" idx="10"/>
          </p:nvPr>
        </p:nvSpPr>
        <p:spPr/>
        <p:txBody>
          <a:bodyPr>
            <a:noAutofit/>
          </a:bodyPr>
          <a:lstStyle/>
          <a:p>
            <a:r>
              <a:rPr lang="en-US" sz="3600" dirty="0">
                <a:solidFill>
                  <a:srgbClr val="000000"/>
                </a:solidFill>
              </a:rPr>
              <a:t>platforms</a:t>
            </a:r>
            <a:r>
              <a:rPr lang="en-US" sz="3600" b="1" dirty="0">
                <a:solidFill>
                  <a:srgbClr val="000000"/>
                </a:solidFill>
              </a:rPr>
              <a:t>:</a:t>
            </a:r>
          </a:p>
          <a:p>
            <a:r>
              <a:rPr lang="mr-IN" sz="3600" dirty="0"/>
              <a:t>  </a:t>
            </a:r>
            <a:r>
              <a:rPr lang="mr-IN" sz="3600" b="1" dirty="0">
                <a:solidFill>
                  <a:srgbClr val="000000"/>
                </a:solidFill>
              </a:rPr>
              <a:t>- name: ubuntu-16.04</a:t>
            </a:r>
          </a:p>
          <a:p>
            <a:r>
              <a:rPr lang="mr-IN" sz="3600" dirty="0"/>
              <a:t>  </a:t>
            </a:r>
            <a:r>
              <a:rPr lang="mr-IN" sz="3600" b="1" dirty="0">
                <a:solidFill>
                  <a:srgbClr val="000000"/>
                </a:solidFill>
              </a:rPr>
              <a:t>- name: centos-</a:t>
            </a:r>
            <a:r>
              <a:rPr lang="mr-IN" sz="3600" b="1" dirty="0" smtClean="0">
                <a:solidFill>
                  <a:srgbClr val="000000"/>
                </a:solidFill>
              </a:rPr>
              <a:t>7.2</a:t>
            </a:r>
            <a:endParaRPr lang="en-US" sz="3600" b="1" dirty="0" smtClean="0">
              <a:solidFill>
                <a:srgbClr val="000000"/>
              </a:solidFill>
            </a:endParaRPr>
          </a:p>
          <a:p>
            <a:r>
              <a:rPr lang="en-US" sz="3600" dirty="0" smtClean="0"/>
              <a:t> </a:t>
            </a:r>
            <a:r>
              <a:rPr lang="mr-IN" sz="3600" dirty="0" smtClean="0"/>
              <a:t> </a:t>
            </a:r>
            <a:r>
              <a:rPr lang="mr-IN" sz="3600" b="1" dirty="0">
                <a:solidFill>
                  <a:srgbClr val="000000"/>
                </a:solidFill>
              </a:rPr>
              <a:t>- name: centos</a:t>
            </a:r>
            <a:r>
              <a:rPr lang="mr-IN" sz="3600" b="1" dirty="0" smtClean="0">
                <a:solidFill>
                  <a:srgbClr val="000000"/>
                </a:solidFill>
              </a:rPr>
              <a:t>-</a:t>
            </a:r>
            <a:r>
              <a:rPr lang="en-US" sz="3600" b="1" dirty="0" smtClean="0">
                <a:solidFill>
                  <a:srgbClr val="000000"/>
                </a:solidFill>
              </a:rPr>
              <a:t>6.8</a:t>
            </a:r>
            <a:endParaRPr lang="mr-IN" sz="3600" b="1" dirty="0">
              <a:solidFill>
                <a:srgbClr val="000000"/>
              </a:solidFill>
            </a:endParaRPr>
          </a:p>
        </p:txBody>
      </p:sp>
      <p:sp>
        <p:nvSpPr>
          <p:cNvPr id="8" name="Text Placeholder 7"/>
          <p:cNvSpPr>
            <a:spLocks noGrp="1"/>
          </p:cNvSpPr>
          <p:nvPr>
            <p:ph type="body" sz="quarter" idx="11"/>
          </p:nvPr>
        </p:nvSpPr>
        <p:spPr/>
        <p:txBody>
          <a:bodyPr/>
          <a:lstStyle/>
          <a:p>
            <a:r>
              <a:rPr lang="en-US" dirty="0" smtClean="0"/>
              <a:t>~/cookbooks/apache/.</a:t>
            </a:r>
            <a:r>
              <a:rPr lang="en-US" dirty="0" err="1" smtClean="0"/>
              <a:t>kitchen.yml</a:t>
            </a:r>
            <a:endParaRPr lang="en-US" dirty="0"/>
          </a:p>
        </p:txBody>
      </p:sp>
      <p:sp>
        <p:nvSpPr>
          <p:cNvPr id="9" name="Text Placeholder 8"/>
          <p:cNvSpPr>
            <a:spLocks noGrp="1"/>
          </p:cNvSpPr>
          <p:nvPr>
            <p:ph type="body" sz="quarter" idx="12"/>
          </p:nvPr>
        </p:nvSpPr>
        <p:spPr>
          <a:xfrm>
            <a:off x="1109505" y="2851016"/>
            <a:ext cx="14404274" cy="1153219"/>
          </a:xfrm>
        </p:spPr>
        <p:txBody>
          <a:bodyPr/>
          <a:lstStyle/>
          <a:p>
            <a:endParaRPr lang="en-US" dirty="0"/>
          </a:p>
        </p:txBody>
      </p:sp>
      <p:sp>
        <p:nvSpPr>
          <p:cNvPr id="11" name="Text Placeholder 9"/>
          <p:cNvSpPr>
            <a:spLocks noGrp="1"/>
          </p:cNvSpPr>
          <p:nvPr>
            <p:ph type="body" sz="quarter" idx="13"/>
          </p:nvPr>
        </p:nvSpPr>
        <p:spPr>
          <a:xfrm>
            <a:off x="1135042" y="4206990"/>
            <a:ext cx="14404274" cy="529363"/>
          </a:xfrm>
        </p:spPr>
        <p:txBody>
          <a:bodyPr/>
          <a:lstStyle/>
          <a:p>
            <a:endParaRPr lang="en-US" dirty="0"/>
          </a:p>
        </p:txBody>
      </p:sp>
    </p:spTree>
    <p:extLst>
      <p:ext uri="{BB962C8B-B14F-4D97-AF65-F5344CB8AC3E}">
        <p14:creationId xmlns:p14="http://schemas.microsoft.com/office/powerpoint/2010/main" val="159170079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a:t>
            </a:r>
            <a:r>
              <a:rPr lang="en-US" dirty="0" err="1" smtClean="0"/>
              <a:t>kitchen.yml</a:t>
            </a:r>
            <a:endParaRPr lang="en-US" dirty="0"/>
          </a:p>
        </p:txBody>
      </p:sp>
      <p:sp>
        <p:nvSpPr>
          <p:cNvPr id="3" name="Content Placeholder 2"/>
          <p:cNvSpPr>
            <a:spLocks noGrp="1"/>
          </p:cNvSpPr>
          <p:nvPr>
            <p:ph sz="quarter" idx="10"/>
          </p:nvPr>
        </p:nvSpPr>
        <p:spPr/>
        <p:txBody>
          <a:bodyPr>
            <a:normAutofit lnSpcReduction="10000"/>
          </a:bodyPr>
          <a:lstStyle/>
          <a:p>
            <a:r>
              <a:rPr lang="mr-IN" sz="900" dirty="0">
                <a:solidFill>
                  <a:srgbClr val="000000"/>
                </a:solidFill>
              </a:rPr>
              <a:t>---</a:t>
            </a:r>
          </a:p>
          <a:p>
            <a:r>
              <a:rPr lang="en-US" sz="900" dirty="0">
                <a:solidFill>
                  <a:srgbClr val="000000"/>
                </a:solidFill>
              </a:rPr>
              <a:t>driver</a:t>
            </a:r>
            <a:r>
              <a:rPr lang="en-US" sz="900" b="1" dirty="0">
                <a:solidFill>
                  <a:srgbClr val="000000"/>
                </a:solidFill>
              </a:rPr>
              <a:t>:</a:t>
            </a:r>
          </a:p>
          <a:p>
            <a:r>
              <a:rPr lang="en-US" sz="900" dirty="0"/>
              <a:t>  </a:t>
            </a:r>
            <a:r>
              <a:rPr lang="en-US" sz="900" dirty="0">
                <a:solidFill>
                  <a:srgbClr val="000000"/>
                </a:solidFill>
              </a:rPr>
              <a:t>name</a:t>
            </a:r>
            <a:r>
              <a:rPr lang="en-US" sz="900" b="1" dirty="0">
                <a:solidFill>
                  <a:srgbClr val="000000"/>
                </a:solidFill>
              </a:rPr>
              <a:t>: </a:t>
            </a:r>
            <a:r>
              <a:rPr lang="en-US" sz="900" b="1" dirty="0" err="1">
                <a:solidFill>
                  <a:srgbClr val="000000"/>
                </a:solidFill>
              </a:rPr>
              <a:t>docker</a:t>
            </a:r>
            <a:endParaRPr lang="en-US" sz="900" b="1" dirty="0">
              <a:solidFill>
                <a:srgbClr val="000000"/>
              </a:solidFill>
            </a:endParaRPr>
          </a:p>
          <a:p>
            <a:r>
              <a:rPr lang="en-US" sz="900" dirty="0"/>
              <a:t>  </a:t>
            </a:r>
            <a:r>
              <a:rPr lang="en-US" sz="900" dirty="0" err="1">
                <a:solidFill>
                  <a:srgbClr val="000000"/>
                </a:solidFill>
              </a:rPr>
              <a:t>use_sudo</a:t>
            </a:r>
            <a:r>
              <a:rPr lang="en-US" sz="900" b="1" dirty="0">
                <a:solidFill>
                  <a:srgbClr val="000000"/>
                </a:solidFill>
              </a:rPr>
              <a:t>: false</a:t>
            </a:r>
          </a:p>
          <a:p>
            <a:endParaRPr lang="en-US" sz="900" dirty="0"/>
          </a:p>
          <a:p>
            <a:r>
              <a:rPr lang="en-US" sz="900" dirty="0" err="1">
                <a:solidFill>
                  <a:srgbClr val="000000"/>
                </a:solidFill>
              </a:rPr>
              <a:t>provisioner</a:t>
            </a:r>
            <a:r>
              <a:rPr lang="en-US" sz="900" b="1" dirty="0">
                <a:solidFill>
                  <a:srgbClr val="000000"/>
                </a:solidFill>
              </a:rPr>
              <a:t>:</a:t>
            </a:r>
          </a:p>
          <a:p>
            <a:r>
              <a:rPr lang="en-US" sz="900" dirty="0"/>
              <a:t>  </a:t>
            </a:r>
            <a:r>
              <a:rPr lang="en-US" sz="900" dirty="0">
                <a:solidFill>
                  <a:srgbClr val="000000"/>
                </a:solidFill>
              </a:rPr>
              <a:t>name</a:t>
            </a:r>
            <a:r>
              <a:rPr lang="en-US" sz="900" b="1" dirty="0">
                <a:solidFill>
                  <a:srgbClr val="000000"/>
                </a:solidFill>
              </a:rPr>
              <a:t>: </a:t>
            </a:r>
            <a:r>
              <a:rPr lang="en-US" sz="900" b="1" dirty="0" err="1">
                <a:solidFill>
                  <a:srgbClr val="000000"/>
                </a:solidFill>
              </a:rPr>
              <a:t>chef_zero</a:t>
            </a:r>
            <a:endParaRPr lang="en-US" sz="900" b="1" dirty="0">
              <a:solidFill>
                <a:srgbClr val="000000"/>
              </a:solidFill>
            </a:endParaRPr>
          </a:p>
          <a:p>
            <a:r>
              <a:rPr lang="en-US" sz="900" dirty="0"/>
              <a:t>  </a:t>
            </a:r>
            <a:r>
              <a:rPr lang="en-US" sz="900" i="1" dirty="0">
                <a:solidFill>
                  <a:srgbClr val="8F5902"/>
                </a:solidFill>
              </a:rPr>
              <a:t># You may wish to disable always updating cookbooks in CI or other testing environments.</a:t>
            </a:r>
          </a:p>
          <a:p>
            <a:r>
              <a:rPr lang="en-US" sz="900" dirty="0"/>
              <a:t>  </a:t>
            </a:r>
            <a:r>
              <a:rPr lang="en-US" sz="900" i="1" dirty="0">
                <a:solidFill>
                  <a:srgbClr val="8F5902"/>
                </a:solidFill>
              </a:rPr>
              <a:t># For example:</a:t>
            </a:r>
          </a:p>
          <a:p>
            <a:r>
              <a:rPr lang="en-US" sz="900" dirty="0"/>
              <a:t>  </a:t>
            </a:r>
            <a:r>
              <a:rPr lang="en-US" sz="900" i="1" dirty="0">
                <a:solidFill>
                  <a:srgbClr val="8F5902"/>
                </a:solidFill>
              </a:rPr>
              <a:t>#   </a:t>
            </a:r>
            <a:r>
              <a:rPr lang="en-US" sz="900" i="1" dirty="0" err="1">
                <a:solidFill>
                  <a:srgbClr val="8F5902"/>
                </a:solidFill>
              </a:rPr>
              <a:t>always_update_cookbooks</a:t>
            </a:r>
            <a:r>
              <a:rPr lang="en-US" sz="900" i="1" dirty="0">
                <a:solidFill>
                  <a:srgbClr val="8F5902"/>
                </a:solidFill>
              </a:rPr>
              <a:t>: &lt;%= !ENV['CI'] %&gt;</a:t>
            </a:r>
          </a:p>
          <a:p>
            <a:r>
              <a:rPr lang="en-US" sz="900" dirty="0"/>
              <a:t>  </a:t>
            </a:r>
            <a:r>
              <a:rPr lang="en-US" sz="900" dirty="0" err="1">
                <a:solidFill>
                  <a:srgbClr val="000000"/>
                </a:solidFill>
              </a:rPr>
              <a:t>always_update_cookbooks</a:t>
            </a:r>
            <a:r>
              <a:rPr lang="en-US" sz="900" b="1" dirty="0">
                <a:solidFill>
                  <a:srgbClr val="000000"/>
                </a:solidFill>
              </a:rPr>
              <a:t>: true</a:t>
            </a:r>
          </a:p>
          <a:p>
            <a:endParaRPr lang="en-US" sz="900" dirty="0"/>
          </a:p>
          <a:p>
            <a:r>
              <a:rPr lang="en-US" sz="900" dirty="0">
                <a:solidFill>
                  <a:srgbClr val="000000"/>
                </a:solidFill>
              </a:rPr>
              <a:t>verifier</a:t>
            </a:r>
            <a:r>
              <a:rPr lang="en-US" sz="900" b="1" dirty="0">
                <a:solidFill>
                  <a:srgbClr val="000000"/>
                </a:solidFill>
              </a:rPr>
              <a:t>:</a:t>
            </a:r>
          </a:p>
          <a:p>
            <a:r>
              <a:rPr lang="en-US" sz="900" dirty="0"/>
              <a:t>  </a:t>
            </a:r>
            <a:r>
              <a:rPr lang="en-US" sz="900" dirty="0">
                <a:solidFill>
                  <a:srgbClr val="000000"/>
                </a:solidFill>
              </a:rPr>
              <a:t>name</a:t>
            </a:r>
            <a:r>
              <a:rPr lang="en-US" sz="900" b="1" dirty="0">
                <a:solidFill>
                  <a:srgbClr val="000000"/>
                </a:solidFill>
              </a:rPr>
              <a:t>: </a:t>
            </a:r>
            <a:r>
              <a:rPr lang="en-US" sz="900" b="1" dirty="0" err="1">
                <a:solidFill>
                  <a:srgbClr val="000000"/>
                </a:solidFill>
              </a:rPr>
              <a:t>inspec</a:t>
            </a:r>
            <a:endParaRPr lang="en-US" sz="900" b="1" dirty="0">
              <a:solidFill>
                <a:srgbClr val="000000"/>
              </a:solidFill>
            </a:endParaRPr>
          </a:p>
          <a:p>
            <a:endParaRPr lang="en-US" sz="900" dirty="0"/>
          </a:p>
          <a:p>
            <a:r>
              <a:rPr lang="en-US" sz="900" dirty="0">
                <a:solidFill>
                  <a:srgbClr val="000000"/>
                </a:solidFill>
              </a:rPr>
              <a:t>platforms</a:t>
            </a:r>
            <a:r>
              <a:rPr lang="en-US" sz="900" b="1" dirty="0">
                <a:solidFill>
                  <a:srgbClr val="000000"/>
                </a:solidFill>
              </a:rPr>
              <a:t>:</a:t>
            </a:r>
          </a:p>
          <a:p>
            <a:r>
              <a:rPr lang="mr-IN" sz="900" dirty="0"/>
              <a:t>  </a:t>
            </a:r>
            <a:r>
              <a:rPr lang="mr-IN" sz="900" b="1" dirty="0">
                <a:solidFill>
                  <a:srgbClr val="000000"/>
                </a:solidFill>
              </a:rPr>
              <a:t>- name: centos</a:t>
            </a:r>
            <a:r>
              <a:rPr lang="mr-IN" sz="900" b="1" dirty="0" smtClean="0">
                <a:solidFill>
                  <a:srgbClr val="000000"/>
                </a:solidFill>
              </a:rPr>
              <a:t>-</a:t>
            </a:r>
            <a:r>
              <a:rPr lang="en-US" sz="900" b="1" dirty="0" smtClean="0">
                <a:solidFill>
                  <a:srgbClr val="000000"/>
                </a:solidFill>
              </a:rPr>
              <a:t>6.8</a:t>
            </a:r>
            <a:endParaRPr lang="mr-IN" sz="900" b="1" dirty="0">
              <a:solidFill>
                <a:srgbClr val="000000"/>
              </a:solidFill>
            </a:endParaRPr>
          </a:p>
          <a:p>
            <a:endParaRPr lang="mr-IN" sz="900" dirty="0"/>
          </a:p>
          <a:p>
            <a:r>
              <a:rPr lang="en-US" sz="900" dirty="0">
                <a:solidFill>
                  <a:srgbClr val="000000"/>
                </a:solidFill>
              </a:rPr>
              <a:t>suites</a:t>
            </a:r>
            <a:r>
              <a:rPr lang="en-US" sz="900" b="1" dirty="0">
                <a:solidFill>
                  <a:srgbClr val="000000"/>
                </a:solidFill>
              </a:rPr>
              <a:t>:</a:t>
            </a:r>
          </a:p>
          <a:p>
            <a:r>
              <a:rPr lang="en-US" sz="900" dirty="0"/>
              <a:t>  </a:t>
            </a:r>
            <a:r>
              <a:rPr lang="en-US" sz="900" b="1" dirty="0">
                <a:solidFill>
                  <a:srgbClr val="000000"/>
                </a:solidFill>
              </a:rPr>
              <a:t>- name: default</a:t>
            </a:r>
          </a:p>
          <a:p>
            <a:r>
              <a:rPr lang="mr-IN" sz="900" dirty="0"/>
              <a:t>    </a:t>
            </a:r>
            <a:r>
              <a:rPr lang="mr-IN" sz="900" dirty="0">
                <a:solidFill>
                  <a:srgbClr val="000000"/>
                </a:solidFill>
              </a:rPr>
              <a:t>run_list</a:t>
            </a:r>
            <a:r>
              <a:rPr lang="mr-IN" sz="900" b="1" dirty="0">
                <a:solidFill>
                  <a:srgbClr val="000000"/>
                </a:solidFill>
              </a:rPr>
              <a:t>:</a:t>
            </a:r>
          </a:p>
          <a:p>
            <a:r>
              <a:rPr lang="en-US" sz="900" dirty="0"/>
              <a:t>      </a:t>
            </a:r>
            <a:r>
              <a:rPr lang="en-US" sz="900" b="1" dirty="0">
                <a:solidFill>
                  <a:srgbClr val="000000"/>
                </a:solidFill>
              </a:rPr>
              <a:t>- recipe[apache::default]</a:t>
            </a:r>
          </a:p>
          <a:p>
            <a:r>
              <a:rPr lang="en-US" sz="900" dirty="0"/>
              <a:t>    </a:t>
            </a:r>
            <a:r>
              <a:rPr lang="en-US" sz="900" dirty="0">
                <a:solidFill>
                  <a:srgbClr val="000000"/>
                </a:solidFill>
              </a:rPr>
              <a:t>verifier</a:t>
            </a:r>
            <a:r>
              <a:rPr lang="en-US" sz="900" b="1" dirty="0">
                <a:solidFill>
                  <a:srgbClr val="000000"/>
                </a:solidFill>
              </a:rPr>
              <a:t>:</a:t>
            </a:r>
          </a:p>
          <a:p>
            <a:r>
              <a:rPr lang="en-US" sz="900" dirty="0"/>
              <a:t>      </a:t>
            </a:r>
            <a:r>
              <a:rPr lang="en-US" sz="900" dirty="0" err="1">
                <a:solidFill>
                  <a:srgbClr val="000000"/>
                </a:solidFill>
              </a:rPr>
              <a:t>inspec_tests</a:t>
            </a:r>
            <a:r>
              <a:rPr lang="en-US" sz="900" b="1" dirty="0">
                <a:solidFill>
                  <a:srgbClr val="000000"/>
                </a:solidFill>
              </a:rPr>
              <a:t>:</a:t>
            </a:r>
          </a:p>
          <a:p>
            <a:r>
              <a:rPr lang="en-US" sz="900" dirty="0"/>
              <a:t>        </a:t>
            </a:r>
            <a:r>
              <a:rPr lang="en-US" sz="900" b="1" dirty="0">
                <a:solidFill>
                  <a:srgbClr val="000000"/>
                </a:solidFill>
              </a:rPr>
              <a:t>- test/smoke/default</a:t>
            </a:r>
          </a:p>
          <a:p>
            <a:r>
              <a:rPr lang="en-US" sz="900" dirty="0"/>
              <a:t>    </a:t>
            </a:r>
            <a:r>
              <a:rPr lang="en-US" sz="900" dirty="0">
                <a:solidFill>
                  <a:srgbClr val="000000"/>
                </a:solidFill>
              </a:rPr>
              <a:t>attributes</a:t>
            </a:r>
            <a:r>
              <a:rPr lang="en-US" sz="900" b="1" dirty="0">
                <a:solidFill>
                  <a:srgbClr val="000000"/>
                </a:solidFill>
              </a:rPr>
              <a:t>:</a:t>
            </a:r>
          </a:p>
        </p:txBody>
      </p:sp>
      <p:sp>
        <p:nvSpPr>
          <p:cNvPr id="4" name="Text Placeholder 3"/>
          <p:cNvSpPr>
            <a:spLocks noGrp="1"/>
          </p:cNvSpPr>
          <p:nvPr>
            <p:ph type="body" sz="quarter" idx="11"/>
          </p:nvPr>
        </p:nvSpPr>
        <p:spPr/>
        <p:txBody>
          <a:bodyPr/>
          <a:lstStyle/>
          <a:p>
            <a:r>
              <a:rPr lang="en-US" dirty="0" smtClean="0"/>
              <a:t>~/cookbooks/apache/.</a:t>
            </a:r>
            <a:r>
              <a:rPr lang="en-US" dirty="0" err="1" smtClean="0"/>
              <a:t>kitchen.yml</a:t>
            </a:r>
            <a:endParaRPr lang="en-US" dirty="0"/>
          </a:p>
        </p:txBody>
      </p:sp>
    </p:spTree>
    <p:extLst>
      <p:ext uri="{BB962C8B-B14F-4D97-AF65-F5344CB8AC3E}">
        <p14:creationId xmlns:p14="http://schemas.microsoft.com/office/powerpoint/2010/main" val="257226159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Base">
  <a:themeElements>
    <a:clrScheme name="Custom 1">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10.xml><?xml version="1.0" encoding="utf-8"?>
<a:theme xmlns:a="http://schemas.openxmlformats.org/drawingml/2006/main" name="3_Bas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11.xml><?xml version="1.0" encoding="utf-8"?>
<a:theme xmlns:a="http://schemas.openxmlformats.org/drawingml/2006/main" name="Chef2016full">
  <a:themeElements>
    <a:clrScheme name="Custom 3">
      <a:dk1>
        <a:srgbClr val="000000"/>
      </a:dk1>
      <a:lt1>
        <a:srgbClr val="FFFFFF"/>
      </a:lt1>
      <a:dk2>
        <a:srgbClr val="2F3336"/>
      </a:dk2>
      <a:lt2>
        <a:srgbClr val="EBF0F0"/>
      </a:lt2>
      <a:accent1>
        <a:srgbClr val="F18B21"/>
      </a:accent1>
      <a:accent2>
        <a:srgbClr val="3F5364"/>
      </a:accent2>
      <a:accent3>
        <a:srgbClr val="3897D3"/>
      </a:accent3>
      <a:accent4>
        <a:srgbClr val="1FB899"/>
      </a:accent4>
      <a:accent5>
        <a:srgbClr val="FDB714"/>
      </a:accent5>
      <a:accent6>
        <a:srgbClr val="7D868C"/>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3.xml><?xml version="1.0" encoding="utf-8"?>
<a:theme xmlns:a="http://schemas.openxmlformats.org/drawingml/2006/main" name="1_Chef template 2017">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Chef template 2017">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Chef template 2017">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Base">
  <a:themeElements>
    <a:clrScheme name="Custom 1">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7.xml><?xml version="1.0" encoding="utf-8"?>
<a:theme xmlns:a="http://schemas.openxmlformats.org/drawingml/2006/main" name="1_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8.xml><?xml version="1.0" encoding="utf-8"?>
<a:theme xmlns:a="http://schemas.openxmlformats.org/drawingml/2006/main" name="2_Base">
  <a:themeElements>
    <a:clrScheme name="Custom 1">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9.xml><?xml version="1.0" encoding="utf-8"?>
<a:theme xmlns:a="http://schemas.openxmlformats.org/drawingml/2006/main" name="2_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21749B-AEB7-461B-845F-603CABD25259}">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Template-FW</Template>
  <TotalTime>1908</TotalTime>
  <Words>5832</Words>
  <Application>Microsoft Macintosh PowerPoint</Application>
  <PresentationFormat>Custom</PresentationFormat>
  <Paragraphs>1157</Paragraphs>
  <Slides>124</Slides>
  <Notes>34</Notes>
  <HiddenSlides>3</HiddenSlides>
  <MMClips>3</MMClips>
  <ScaleCrop>false</ScaleCrop>
  <HeadingPairs>
    <vt:vector size="4" baseType="variant">
      <vt:variant>
        <vt:lpstr>Theme</vt:lpstr>
      </vt:variant>
      <vt:variant>
        <vt:i4>11</vt:i4>
      </vt:variant>
      <vt:variant>
        <vt:lpstr>Slide Titles</vt:lpstr>
      </vt:variant>
      <vt:variant>
        <vt:i4>124</vt:i4>
      </vt:variant>
    </vt:vector>
  </HeadingPairs>
  <TitlesOfParts>
    <vt:vector size="135" baseType="lpstr">
      <vt:lpstr>Base</vt:lpstr>
      <vt:lpstr>Interaction</vt:lpstr>
      <vt:lpstr>1_Chef template 2017</vt:lpstr>
      <vt:lpstr>2_Chef template 2017</vt:lpstr>
      <vt:lpstr>3_Chef template 2017</vt:lpstr>
      <vt:lpstr>1_Base</vt:lpstr>
      <vt:lpstr>1_Interaction</vt:lpstr>
      <vt:lpstr>2_Base</vt:lpstr>
      <vt:lpstr>2_Interaction</vt:lpstr>
      <vt:lpstr>3_Base</vt:lpstr>
      <vt:lpstr>Chef2016full</vt:lpstr>
      <vt:lpstr>Introduction to InSpec</vt:lpstr>
      <vt:lpstr>Agenda</vt:lpstr>
      <vt:lpstr>Objectives</vt:lpstr>
      <vt:lpstr>Learning Environment</vt:lpstr>
      <vt:lpstr>PowerPoint Presentation</vt:lpstr>
      <vt:lpstr>PowerPoint Presentation</vt:lpstr>
      <vt:lpstr>PowerPoint Presentation</vt:lpstr>
      <vt:lpstr>PowerPoint Presentation</vt:lpstr>
      <vt:lpstr>PowerPoint Presentation</vt:lpstr>
      <vt:lpstr>PowerPoint Presentation</vt:lpstr>
      <vt:lpstr>Join us in Slack!</vt:lpstr>
      <vt:lpstr>Infrastructure as Code</vt:lpstr>
      <vt:lpstr>Infrastructure as Code</vt:lpstr>
      <vt:lpstr>Infrastructure as Code</vt:lpstr>
      <vt:lpstr>Test-driven Development</vt:lpstr>
      <vt:lpstr>Software Testing and Why it Matters</vt:lpstr>
      <vt:lpstr>Remember…</vt:lpstr>
      <vt:lpstr>Integration Testing – Add tests</vt:lpstr>
      <vt:lpstr>Integration Testing - Run the tests</vt:lpstr>
      <vt:lpstr>Integration Testing - Run the tests</vt:lpstr>
      <vt:lpstr>Integration Testing – Make a change</vt:lpstr>
      <vt:lpstr>Integration Testing – Apply the change</vt:lpstr>
      <vt:lpstr>Integration Testing – Apply the change</vt:lpstr>
      <vt:lpstr>Integration Testing – Run the tests</vt:lpstr>
      <vt:lpstr>Integration Testing – Run the tests</vt:lpstr>
      <vt:lpstr>InSpec</vt:lpstr>
      <vt:lpstr>PowerPoint Presentation</vt:lpstr>
      <vt:lpstr>Compliance as Code</vt:lpstr>
      <vt:lpstr>SSH Control</vt:lpstr>
      <vt:lpstr>Mapping Compliance Document to InSpec</vt:lpstr>
      <vt:lpstr>Mapping Compliance Document to InSpec</vt:lpstr>
      <vt:lpstr>Mapping Compliance Document to InSpec</vt:lpstr>
      <vt:lpstr>Mapping Compliance Document to InSpec</vt:lpstr>
      <vt:lpstr>Differences in verifying compliance policy</vt:lpstr>
      <vt:lpstr>InSpec</vt:lpstr>
      <vt:lpstr>InSpec</vt:lpstr>
      <vt:lpstr>Different ways to run InSpec</vt:lpstr>
      <vt:lpstr>InSpec</vt:lpstr>
      <vt:lpstr>InSpec</vt:lpstr>
      <vt:lpstr>InSpec</vt:lpstr>
      <vt:lpstr>Continuous Workflow</vt:lpstr>
      <vt:lpstr>InSpec</vt:lpstr>
      <vt:lpstr>InSpec CLI</vt:lpstr>
      <vt:lpstr>Objectives</vt:lpstr>
      <vt:lpstr>Ensure SSH Protocol is set to 2</vt:lpstr>
      <vt:lpstr>Compliance Mandate</vt:lpstr>
      <vt:lpstr>Run InSpec</vt:lpstr>
      <vt:lpstr>Questions</vt:lpstr>
      <vt:lpstr>Build scaffold for an ssh profile</vt:lpstr>
      <vt:lpstr>Open the example control</vt:lpstr>
      <vt:lpstr>Execute the example control</vt:lpstr>
      <vt:lpstr>Rename the example control</vt:lpstr>
      <vt:lpstr>Rewrite the control</vt:lpstr>
      <vt:lpstr>Execute the control</vt:lpstr>
      <vt:lpstr>Wait a minute…</vt:lpstr>
      <vt:lpstr>PowerPoint Presentation</vt:lpstr>
      <vt:lpstr>PowerPoint Presentation</vt:lpstr>
      <vt:lpstr>PowerPoint Presentation</vt:lpstr>
      <vt:lpstr>PowerPoint Presentation</vt:lpstr>
      <vt:lpstr>File Resource</vt:lpstr>
      <vt:lpstr>Test if a file exists</vt:lpstr>
      <vt:lpstr>Test if a path is a directory</vt:lpstr>
      <vt:lpstr>Content Matcher</vt:lpstr>
      <vt:lpstr>Ensure SSH Protocol is set to 2</vt:lpstr>
      <vt:lpstr>There are some problems!</vt:lpstr>
      <vt:lpstr>Refactor our control</vt:lpstr>
      <vt:lpstr>Which resource</vt:lpstr>
      <vt:lpstr>Refactored Control</vt:lpstr>
      <vt:lpstr>Resource:  sshd_config</vt:lpstr>
      <vt:lpstr>Execute the control</vt:lpstr>
      <vt:lpstr>Refactor our control</vt:lpstr>
      <vt:lpstr>Execute profile on a remote machine</vt:lpstr>
      <vt:lpstr>Different ways to run InSpec</vt:lpstr>
      <vt:lpstr>Execute the control</vt:lpstr>
      <vt:lpstr>Execute profile on a remote machine</vt:lpstr>
      <vt:lpstr>Enrich our profile</vt:lpstr>
      <vt:lpstr>Compliance Mandate</vt:lpstr>
      <vt:lpstr>Server Control</vt:lpstr>
      <vt:lpstr>Enriched Server Control</vt:lpstr>
      <vt:lpstr>PowerPoint Presentation</vt:lpstr>
      <vt:lpstr>Compliance Profile Severity Mapping</vt:lpstr>
      <vt:lpstr>Execute the control</vt:lpstr>
      <vt:lpstr>Enrich our profile</vt:lpstr>
      <vt:lpstr>Objectives</vt:lpstr>
      <vt:lpstr>InSpec for Integration Testing</vt:lpstr>
      <vt:lpstr>Simple Web Server Cookbook</vt:lpstr>
      <vt:lpstr>Create a directory for cookbooks</vt:lpstr>
      <vt:lpstr>Move into the directory for cookbooks</vt:lpstr>
      <vt:lpstr>Generate an apache cookbook</vt:lpstr>
      <vt:lpstr>Move into the apache cookbook’s directory</vt:lpstr>
      <vt:lpstr>Remember…</vt:lpstr>
      <vt:lpstr>Remember…</vt:lpstr>
      <vt:lpstr>Test-driven Development</vt:lpstr>
      <vt:lpstr>Software Testing and Why it Matters</vt:lpstr>
      <vt:lpstr>What can delivery local do?</vt:lpstr>
      <vt:lpstr>PowerPoint Presentation</vt:lpstr>
      <vt:lpstr>Update the Kitchen Configuration</vt:lpstr>
      <vt:lpstr>Update the Kitchen Configuration</vt:lpstr>
      <vt:lpstr>Final .kitchen.yml</vt:lpstr>
      <vt:lpstr>List Kitchen Instances</vt:lpstr>
      <vt:lpstr>Run the integration tests</vt:lpstr>
      <vt:lpstr>Integration Testing – Add tests</vt:lpstr>
      <vt:lpstr>Resource:  package</vt:lpstr>
      <vt:lpstr>Resource:  service</vt:lpstr>
      <vt:lpstr>Resource:  port</vt:lpstr>
      <vt:lpstr>Run the Integration Test</vt:lpstr>
      <vt:lpstr>Integration Testing – Make a change</vt:lpstr>
      <vt:lpstr>Apply the change</vt:lpstr>
      <vt:lpstr>Run the Integration Test</vt:lpstr>
      <vt:lpstr>Integration Testing – Run the tests</vt:lpstr>
      <vt:lpstr>Simple Web Server Cookbook</vt:lpstr>
      <vt:lpstr>Software Testing and Why it Matters</vt:lpstr>
      <vt:lpstr>Additional Testing</vt:lpstr>
      <vt:lpstr>Objectives</vt:lpstr>
      <vt:lpstr>Further Resources</vt:lpstr>
      <vt:lpstr>Community Resources</vt:lpstr>
      <vt:lpstr>PowerPoint Presentation</vt:lpstr>
      <vt:lpstr>Objectives</vt:lpstr>
      <vt:lpstr>More hands-on Exercises</vt:lpstr>
      <vt:lpstr>Remediate ssh Protocol</vt:lpstr>
      <vt:lpstr>Build additional CIS controls</vt:lpstr>
      <vt:lpstr>Supermarket Profiles</vt:lpstr>
      <vt:lpstr>Unit Testing</vt:lpstr>
      <vt:lpstr>Introduction to InSpec</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Del Fante</dc:creator>
  <cp:lastModifiedBy>Nathen Harvey</cp:lastModifiedBy>
  <cp:revision>267</cp:revision>
  <cp:lastPrinted>2017-01-25T18:15:02Z</cp:lastPrinted>
  <dcterms:created xsi:type="dcterms:W3CDTF">2015-11-10T15:58:30Z</dcterms:created>
  <dcterms:modified xsi:type="dcterms:W3CDTF">2017-01-25T18:16:55Z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